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74" r:id="rId2"/>
    <p:sldId id="257" r:id="rId3"/>
    <p:sldId id="258" r:id="rId4"/>
    <p:sldId id="288" r:id="rId5"/>
    <p:sldId id="276" r:id="rId6"/>
    <p:sldId id="285" r:id="rId7"/>
    <p:sldId id="284" r:id="rId8"/>
    <p:sldId id="286" r:id="rId9"/>
    <p:sldId id="283" r:id="rId10"/>
    <p:sldId id="278" r:id="rId11"/>
    <p:sldId id="289" r:id="rId12"/>
    <p:sldId id="282" r:id="rId13"/>
    <p:sldId id="28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nomaly Detection of Wind Turbine" id="{0A949F2C-F77C-4728-8506-04516779E561}">
          <p14:sldIdLst>
            <p14:sldId id="274"/>
          </p14:sldIdLst>
        </p14:section>
        <p14:section name="Agenda" id="{D96C7D46-2674-4A40-A9EA-A6C127A57227}">
          <p14:sldIdLst>
            <p14:sldId id="257"/>
          </p14:sldIdLst>
        </p14:section>
        <p14:section name="01 Introduction" id="{84E6C1AB-B7C4-43D2-A70A-53C9CD0A7907}">
          <p14:sldIdLst>
            <p14:sldId id="258"/>
            <p14:sldId id="288"/>
          </p14:sldIdLst>
        </p14:section>
        <p14:section name="02 The Data Lifecycle" id="{D004E2EC-B2D2-4F95-A01D-C90D0CE95CDB}">
          <p14:sldIdLst>
            <p14:sldId id="276"/>
          </p14:sldIdLst>
        </p14:section>
        <p14:section name="03 Production Machine Learning" id="{DDD30065-BC03-4C9D-8FF2-52460EC9B4F4}">
          <p14:sldIdLst>
            <p14:sldId id="285"/>
            <p14:sldId id="284"/>
            <p14:sldId id="286"/>
          </p14:sldIdLst>
        </p14:section>
        <p14:section name="04 Predictive Maintenance Dashboard" id="{3D296992-B957-4696-8E42-D3432FC225FE}">
          <p14:sldIdLst>
            <p14:sldId id="283"/>
          </p14:sldIdLst>
        </p14:section>
        <p14:section name="05 The Data Science Process Flow" id="{BC893A48-00E6-4D33-8689-10CF7E980319}">
          <p14:sldIdLst>
            <p14:sldId id="278"/>
            <p14:sldId id="289"/>
          </p14:sldIdLst>
        </p14:section>
        <p14:section name="Q&amp;A Session" id="{A8AD9179-485B-4868-8754-74C90074B6CD}">
          <p14:sldIdLst>
            <p14:sldId id="282"/>
          </p14:sldIdLst>
        </p14:section>
        <p14:section name="Conclusion" id="{5DF405A6-2420-4F95-A124-3431EED6F646}">
          <p14:sldIdLst>
            <p14:sldId id="281"/>
          </p14:sldIdLst>
        </p14:section>
        <p14:section name="Archive" id="{50520B23-E549-49CA-817B-EA2271E104E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8FA9"/>
    <a:srgbClr val="00B050"/>
    <a:srgbClr val="FFFFF0"/>
    <a:srgbClr val="FFF0F0"/>
    <a:srgbClr val="F5F5F5"/>
    <a:srgbClr val="FFFFFF"/>
    <a:srgbClr val="FFF2F2"/>
    <a:srgbClr val="4A66AC"/>
    <a:srgbClr val="7A4646"/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15" autoAdjust="0"/>
    <p:restoredTop sz="94660"/>
  </p:normalViewPr>
  <p:slideViewPr>
    <p:cSldViewPr snapToGrid="0">
      <p:cViewPr>
        <p:scale>
          <a:sx n="66" d="100"/>
          <a:sy n="66" d="100"/>
        </p:scale>
        <p:origin x="570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C1E092-1ED1-4761-85D1-EEE54D1D70F3}" type="datetimeFigureOut">
              <a:rPr lang="en-US" smtClean="0"/>
              <a:t>19-Oct-21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A27A9-5E68-4D2C-8C97-692FCAAE1E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129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704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294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https://databricks.com/blog/2020/08/03/modern-industrial-iot-analytics-on-azure-part-1.html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216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https://databricks.com/blog/2020/08/11/modern-industrial-iot-analytics-on-azure-part-2.html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473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https://databricks.com/blog/2020/08/11/modern-industrial-iot-analytics-on-azure-part-2.html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989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https://databricks.com/blog/2020/08/20/modern-industrial-iot-analytics-on-azure-part-3.html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48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00156-419E-43DB-89F6-9CD0DC506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9938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8847-8E1C-424B-9F53-FFF149C53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8B51A-C99B-420B-BF6E-1489A1FFA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5BF96-CAAB-4E65-B8C1-E5F17C10AA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19-Oct-21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EF0AE-66A6-491A-9B12-C06213482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89FE5-E9A0-490A-B6C1-38EC340BE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696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433C-C431-4AE6-9A93-AE011D9D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24F17-F159-46E1-BFB0-A1168F550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AC50B-14EF-485B-A1A1-EB8863DD83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19-Oct-21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AA638-0ED0-4884-841F-278014622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F29AE-1F1A-48F8-8577-98534E58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49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C603-A489-4A48-A6AB-3BB2F78A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7C04E-1F4E-4FB9-807B-13C64B0C4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F035D-F95B-4DB9-BB75-98FDD96B7E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19-Oct-21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98FF3-25F0-42D0-B9D8-718573620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17D4-935A-41D3-9D1D-48DC75ECB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9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6B82-5836-48B6-A20A-DB7509962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9391F-538C-4A01-A0C9-8EC356FCF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C63FC5-33A3-491B-892C-AD6F30014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CB7BB-FA87-4F63-962A-3076DA9AE8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19-Oct-21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30AE6-A337-43C0-90DB-C9F523AC4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6CBE1-1FDA-4854-A790-EC77CE36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38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F0747-0732-4154-AC37-5D2FC5D24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B904F-0DAF-4A4B-92BA-734547B4E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C0570-F457-4E9D-ABD1-BBC4C353C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8B416C-3243-4ED6-AB24-FCB338E57B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DF2B3C-13E4-4D65-B718-FFD0D944BC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392CD5-1537-4A94-8618-B1E808FF1B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19-Oct-21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E76CFF-48AB-4CF6-A22D-CF1BC270D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31545-F892-4A7B-B293-3AF483ECF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40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43D4-D2D1-4419-B1E5-076C0A134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F94DD-188B-4865-8521-75CF48874A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19-Oct-21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08871E-2911-4AB6-9B8C-EEAA81C9D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4A9B9-F8DE-44AA-804A-94F270864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208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343909-FBD5-44CC-AD59-A2EFE31F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19-Oct-21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C98007-DBD8-4345-B327-FF9FD7C4B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725A0-2A80-40DE-8D9E-2C3A11EB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69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3EB7707-7402-457C-A6BF-56B9F490CD63}"/>
              </a:ext>
            </a:extLst>
          </p:cNvPr>
          <p:cNvCxnSpPr>
            <a:cxnSpLocks/>
          </p:cNvCxnSpPr>
          <p:nvPr userDrawn="1"/>
        </p:nvCxnSpPr>
        <p:spPr>
          <a:xfrm flipH="1">
            <a:off x="396853" y="991768"/>
            <a:ext cx="11398293" cy="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DC549A6-7D61-40F4-A51B-0714B0810528}"/>
              </a:ext>
            </a:extLst>
          </p:cNvPr>
          <p:cNvSpPr/>
          <p:nvPr userDrawn="1"/>
        </p:nvSpPr>
        <p:spPr>
          <a:xfrm>
            <a:off x="1" y="862"/>
            <a:ext cx="755650" cy="219832"/>
          </a:xfrm>
          <a:prstGeom prst="rect">
            <a:avLst/>
          </a:prstGeom>
          <a:solidFill>
            <a:srgbClr val="7A4646">
              <a:alpha val="15294"/>
            </a:srgbClr>
          </a:solidFill>
          <a:ln>
            <a:solidFill>
              <a:schemeClr val="accent3">
                <a:lumMod val="75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2" descr="upGrad appoints Saranjit Sangar as CEO - UK, Europe, and Middle East">
            <a:extLst>
              <a:ext uri="{FF2B5EF4-FFF2-40B4-BE49-F238E27FC236}">
                <a16:creationId xmlns:a16="http://schemas.microsoft.com/office/drawing/2014/main" id="{71BA9D70-22EA-4278-BE9A-02A03B39978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8"/>
          <a:stretch/>
        </p:blipFill>
        <p:spPr bwMode="auto">
          <a:xfrm>
            <a:off x="10500950" y="0"/>
            <a:ext cx="1691049" cy="88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52BDDF-D25A-41B4-A111-A8518F81FE4E}"/>
              </a:ext>
            </a:extLst>
          </p:cNvPr>
          <p:cNvSpPr txBox="1"/>
          <p:nvPr userDrawn="1"/>
        </p:nvSpPr>
        <p:spPr>
          <a:xfrm>
            <a:off x="10401572" y="6488668"/>
            <a:ext cx="179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0"/>
                </a:solidFill>
              </a:rPr>
              <a:t>Anish Mahapatra</a:t>
            </a:r>
          </a:p>
        </p:txBody>
      </p:sp>
    </p:spTree>
    <p:extLst>
      <p:ext uri="{BB962C8B-B14F-4D97-AF65-F5344CB8AC3E}">
        <p14:creationId xmlns:p14="http://schemas.microsoft.com/office/powerpoint/2010/main" val="397008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jpe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A60CC9-5318-4825-92A0-962D4A88A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0327199" cy="68669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7199" y="840835"/>
            <a:ext cx="1593164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F38FB6-D98F-4EDC-87DF-742731A3086C}"/>
              </a:ext>
            </a:extLst>
          </p:cNvPr>
          <p:cNvSpPr txBox="1"/>
          <p:nvPr/>
        </p:nvSpPr>
        <p:spPr>
          <a:xfrm>
            <a:off x="325929" y="383084"/>
            <a:ext cx="72146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Anomaly Detection </a:t>
            </a:r>
            <a:r>
              <a:rPr lang="en-US" sz="28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Wind Turbine</a:t>
            </a:r>
          </a:p>
          <a:p>
            <a:pPr lvl="0"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using Data Science and Big Data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9DE22A-973E-49BC-BA5E-E323C8BE7983}"/>
              </a:ext>
            </a:extLst>
          </p:cNvPr>
          <p:cNvCxnSpPr>
            <a:cxnSpLocks/>
          </p:cNvCxnSpPr>
          <p:nvPr/>
        </p:nvCxnSpPr>
        <p:spPr>
          <a:xfrm flipH="1">
            <a:off x="433025" y="1444912"/>
            <a:ext cx="52565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297BC12-3D7A-47D0-A42D-DB005B3C4B1A}"/>
              </a:ext>
            </a:extLst>
          </p:cNvPr>
          <p:cNvSpPr txBox="1"/>
          <p:nvPr/>
        </p:nvSpPr>
        <p:spPr>
          <a:xfrm>
            <a:off x="325930" y="1455704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19 October, 2021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272680-583D-4909-A3A8-8B3601B04EB3}"/>
              </a:ext>
            </a:extLst>
          </p:cNvPr>
          <p:cNvSpPr/>
          <p:nvPr/>
        </p:nvSpPr>
        <p:spPr>
          <a:xfrm>
            <a:off x="291191" y="493486"/>
            <a:ext cx="45719" cy="790575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039863-DD76-4F7F-9EBA-0B2AB9A3CF1C}"/>
              </a:ext>
            </a:extLst>
          </p:cNvPr>
          <p:cNvSpPr/>
          <p:nvPr/>
        </p:nvSpPr>
        <p:spPr>
          <a:xfrm>
            <a:off x="280211" y="1497151"/>
            <a:ext cx="56699" cy="280397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840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E639D0-BAAD-4F58-9B6D-AB70135305F1}"/>
              </a:ext>
            </a:extLst>
          </p:cNvPr>
          <p:cNvSpPr txBox="1"/>
          <p:nvPr/>
        </p:nvSpPr>
        <p:spPr>
          <a:xfrm>
            <a:off x="396852" y="283882"/>
            <a:ext cx="9856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Data Science Process Flow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DF63C4-534B-4564-934A-D4B84577C0D5}"/>
              </a:ext>
            </a:extLst>
          </p:cNvPr>
          <p:cNvSpPr/>
          <p:nvPr/>
        </p:nvSpPr>
        <p:spPr>
          <a:xfrm>
            <a:off x="4198255" y="1513173"/>
            <a:ext cx="3915359" cy="3915359"/>
          </a:xfrm>
          <a:prstGeom prst="ellipse">
            <a:avLst/>
          </a:prstGeom>
          <a:noFill/>
          <a:ln w="19050">
            <a:solidFill>
              <a:schemeClr val="tx2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129">
            <a:extLst>
              <a:ext uri="{FF2B5EF4-FFF2-40B4-BE49-F238E27FC236}">
                <a16:creationId xmlns:a16="http://schemas.microsoft.com/office/drawing/2014/main" id="{7A00515C-5BC7-499B-B5E1-D54B94A44A83}"/>
              </a:ext>
            </a:extLst>
          </p:cNvPr>
          <p:cNvGrpSpPr>
            <a:grpSpLocks noChangeAspect="1"/>
          </p:cNvGrpSpPr>
          <p:nvPr/>
        </p:nvGrpSpPr>
        <p:grpSpPr>
          <a:xfrm>
            <a:off x="3698035" y="2908349"/>
            <a:ext cx="1124065" cy="1125007"/>
            <a:chOff x="2779491" y="2517212"/>
            <a:chExt cx="648499" cy="64904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B4C9E4D-02C1-4E22-A0C1-A05AC3C3B6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A7264E0-8C19-4EA2-903F-842CD98801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Group 130">
            <a:extLst>
              <a:ext uri="{FF2B5EF4-FFF2-40B4-BE49-F238E27FC236}">
                <a16:creationId xmlns:a16="http://schemas.microsoft.com/office/drawing/2014/main" id="{E6D4E40A-98BB-4445-A016-FD18DA71F0AA}"/>
              </a:ext>
            </a:extLst>
          </p:cNvPr>
          <p:cNvGrpSpPr>
            <a:grpSpLocks noChangeAspect="1"/>
          </p:cNvGrpSpPr>
          <p:nvPr/>
        </p:nvGrpSpPr>
        <p:grpSpPr>
          <a:xfrm>
            <a:off x="4417394" y="4522324"/>
            <a:ext cx="1124065" cy="1125007"/>
            <a:chOff x="3287425" y="3613920"/>
            <a:chExt cx="648499" cy="64904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9FDBA2C-E673-44D5-9874-2F7C446F00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ADCA57B-12A2-4B35-8868-8F39D37495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33">
            <a:extLst>
              <a:ext uri="{FF2B5EF4-FFF2-40B4-BE49-F238E27FC236}">
                <a16:creationId xmlns:a16="http://schemas.microsoft.com/office/drawing/2014/main" id="{B1F47272-FA5F-4283-BD5A-F39DE881110B}"/>
              </a:ext>
            </a:extLst>
          </p:cNvPr>
          <p:cNvGrpSpPr>
            <a:grpSpLocks noChangeAspect="1"/>
          </p:cNvGrpSpPr>
          <p:nvPr/>
        </p:nvGrpSpPr>
        <p:grpSpPr>
          <a:xfrm>
            <a:off x="6847218" y="1499626"/>
            <a:ext cx="1124065" cy="1125007"/>
            <a:chOff x="5249342" y="1406453"/>
            <a:chExt cx="648499" cy="64904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08A5C4C-0FD3-4592-89CB-696C222075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24F0B0F-03CD-4826-AC10-6CC1EBE82C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oup 132">
            <a:extLst>
              <a:ext uri="{FF2B5EF4-FFF2-40B4-BE49-F238E27FC236}">
                <a16:creationId xmlns:a16="http://schemas.microsoft.com/office/drawing/2014/main" id="{7130749D-1A80-4DB6-83CF-371B2C740F69}"/>
              </a:ext>
            </a:extLst>
          </p:cNvPr>
          <p:cNvGrpSpPr>
            <a:grpSpLocks noChangeAspect="1"/>
          </p:cNvGrpSpPr>
          <p:nvPr/>
        </p:nvGrpSpPr>
        <p:grpSpPr>
          <a:xfrm>
            <a:off x="7461693" y="2908349"/>
            <a:ext cx="1124065" cy="1125007"/>
            <a:chOff x="5716010" y="2517212"/>
            <a:chExt cx="648499" cy="64904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1DB1BFE-5476-41C3-8BF2-75B1189CC8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16010" y="2517212"/>
              <a:ext cx="648499" cy="64904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0DA291-F4C0-4EE8-9D4D-089B0775A0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0837" y="2592102"/>
              <a:ext cx="498845" cy="499263"/>
            </a:xfrm>
            <a:prstGeom prst="ellipse">
              <a:avLst/>
            </a:prstGeom>
            <a:solidFill>
              <a:schemeClr val="accent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 131">
            <a:extLst>
              <a:ext uri="{FF2B5EF4-FFF2-40B4-BE49-F238E27FC236}">
                <a16:creationId xmlns:a16="http://schemas.microsoft.com/office/drawing/2014/main" id="{11DB3382-EA7E-4C3A-AB7A-28F681A14ED2}"/>
              </a:ext>
            </a:extLst>
          </p:cNvPr>
          <p:cNvGrpSpPr>
            <a:grpSpLocks noChangeAspect="1"/>
          </p:cNvGrpSpPr>
          <p:nvPr/>
        </p:nvGrpSpPr>
        <p:grpSpPr>
          <a:xfrm>
            <a:off x="6847218" y="4522324"/>
            <a:ext cx="1124065" cy="1125007"/>
            <a:chOff x="5244691" y="3613920"/>
            <a:chExt cx="648499" cy="64904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8C1ABD3-CAE6-4F22-9B98-01D1E9863B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44691" y="3613920"/>
              <a:ext cx="648499" cy="64904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0D999EB-76A8-4A2B-99EB-3BA59339EE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9518" y="3688810"/>
              <a:ext cx="498845" cy="499263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134">
            <a:extLst>
              <a:ext uri="{FF2B5EF4-FFF2-40B4-BE49-F238E27FC236}">
                <a16:creationId xmlns:a16="http://schemas.microsoft.com/office/drawing/2014/main" id="{AB3CEEBB-DAFA-4152-9CF6-528C29122EA5}"/>
              </a:ext>
            </a:extLst>
          </p:cNvPr>
          <p:cNvGrpSpPr>
            <a:grpSpLocks noChangeAspect="1"/>
          </p:cNvGrpSpPr>
          <p:nvPr/>
        </p:nvGrpSpPr>
        <p:grpSpPr>
          <a:xfrm>
            <a:off x="4340585" y="1514866"/>
            <a:ext cx="1124065" cy="1125007"/>
            <a:chOff x="3287425" y="1417883"/>
            <a:chExt cx="648499" cy="64904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402A554-F1D0-4219-8A8A-0B19913BFF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3B00819-3BA2-487B-B522-880C4C1DF5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Group 59">
            <a:extLst>
              <a:ext uri="{FF2B5EF4-FFF2-40B4-BE49-F238E27FC236}">
                <a16:creationId xmlns:a16="http://schemas.microsoft.com/office/drawing/2014/main" id="{E4F186DC-4829-4410-8147-DC84AEAE7EB5}"/>
              </a:ext>
            </a:extLst>
          </p:cNvPr>
          <p:cNvGrpSpPr/>
          <p:nvPr/>
        </p:nvGrpSpPr>
        <p:grpSpPr>
          <a:xfrm>
            <a:off x="8113614" y="4650474"/>
            <a:ext cx="3034927" cy="740645"/>
            <a:chOff x="7154104" y="3206176"/>
            <a:chExt cx="2276195" cy="55548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F815367-DA30-4FA7-8BC1-53774ACA6813}"/>
                </a:ext>
              </a:extLst>
            </p:cNvPr>
            <p:cNvSpPr txBox="1"/>
            <p:nvPr/>
          </p:nvSpPr>
          <p:spPr>
            <a:xfrm>
              <a:off x="7154105" y="3453979"/>
              <a:ext cx="2276194" cy="3076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Models are of three main types:</a:t>
              </a:r>
              <a:b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Heuristics-based, Statistical or AI/ML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5716327-71DB-42E3-9897-825E9E6ACCA2}"/>
                </a:ext>
              </a:extLst>
            </p:cNvPr>
            <p:cNvSpPr/>
            <p:nvPr/>
          </p:nvSpPr>
          <p:spPr>
            <a:xfrm>
              <a:off x="7154104" y="3206176"/>
              <a:ext cx="1671130" cy="21549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867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 Machine Learning</a:t>
              </a:r>
            </a:p>
          </p:txBody>
        </p:sp>
      </p:grpSp>
      <p:grpSp>
        <p:nvGrpSpPr>
          <p:cNvPr id="27" name="Group 58">
            <a:extLst>
              <a:ext uri="{FF2B5EF4-FFF2-40B4-BE49-F238E27FC236}">
                <a16:creationId xmlns:a16="http://schemas.microsoft.com/office/drawing/2014/main" id="{72D88F5B-A07C-4B25-9BB6-D0C1A343E02F}"/>
              </a:ext>
            </a:extLst>
          </p:cNvPr>
          <p:cNvGrpSpPr/>
          <p:nvPr/>
        </p:nvGrpSpPr>
        <p:grpSpPr>
          <a:xfrm>
            <a:off x="8113614" y="1417640"/>
            <a:ext cx="3034927" cy="740645"/>
            <a:chOff x="7174424" y="1352592"/>
            <a:chExt cx="2276195" cy="55548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59402C-7424-4871-81A4-589933CC1ED7}"/>
                </a:ext>
              </a:extLst>
            </p:cNvPr>
            <p:cNvSpPr txBox="1"/>
            <p:nvPr/>
          </p:nvSpPr>
          <p:spPr>
            <a:xfrm>
              <a:off x="7174424" y="1600395"/>
              <a:ext cx="2276195" cy="3076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Science is experimental. Fail fast and build faster to maximize profit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38164B-0D58-46B5-8BB6-3B3E0228ACA4}"/>
                </a:ext>
              </a:extLst>
            </p:cNvPr>
            <p:cNvSpPr/>
            <p:nvPr/>
          </p:nvSpPr>
          <p:spPr>
            <a:xfrm>
              <a:off x="7174424" y="1352592"/>
              <a:ext cx="1506951" cy="21549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867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 Impact Analysis</a:t>
              </a:r>
            </a:p>
          </p:txBody>
        </p:sp>
      </p:grpSp>
      <p:grpSp>
        <p:nvGrpSpPr>
          <p:cNvPr id="30" name="Group 56">
            <a:extLst>
              <a:ext uri="{FF2B5EF4-FFF2-40B4-BE49-F238E27FC236}">
                <a16:creationId xmlns:a16="http://schemas.microsoft.com/office/drawing/2014/main" id="{2808E688-581E-4298-8FD4-FF13FEF9BCC5}"/>
              </a:ext>
            </a:extLst>
          </p:cNvPr>
          <p:cNvGrpSpPr/>
          <p:nvPr/>
        </p:nvGrpSpPr>
        <p:grpSpPr>
          <a:xfrm>
            <a:off x="1173678" y="1476356"/>
            <a:ext cx="3034928" cy="752294"/>
            <a:chOff x="-296509" y="1363501"/>
            <a:chExt cx="2276196" cy="33683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B1884C1-7188-4AFD-BC9A-5E93573AE6CE}"/>
                </a:ext>
              </a:extLst>
            </p:cNvPr>
            <p:cNvSpPr txBox="1"/>
            <p:nvPr/>
          </p:nvSpPr>
          <p:spPr>
            <a:xfrm>
              <a:off x="-296509" y="1516651"/>
              <a:ext cx="2276196" cy="1836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Bring data from data silos to data warehouses (ETL)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373627F-FEC7-46B8-866C-8FFF85BDA24F}"/>
                </a:ext>
              </a:extLst>
            </p:cNvPr>
            <p:cNvSpPr/>
            <p:nvPr/>
          </p:nvSpPr>
          <p:spPr>
            <a:xfrm>
              <a:off x="-256984" y="1363501"/>
              <a:ext cx="2236671" cy="131910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1867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Get Data from Data Silos</a:t>
              </a:r>
            </a:p>
          </p:txBody>
        </p:sp>
      </p:grpSp>
      <p:grpSp>
        <p:nvGrpSpPr>
          <p:cNvPr id="33" name="Group 56">
            <a:extLst>
              <a:ext uri="{FF2B5EF4-FFF2-40B4-BE49-F238E27FC236}">
                <a16:creationId xmlns:a16="http://schemas.microsoft.com/office/drawing/2014/main" id="{D560C0F0-F617-4CDA-9955-F0786E570C2D}"/>
              </a:ext>
            </a:extLst>
          </p:cNvPr>
          <p:cNvGrpSpPr/>
          <p:nvPr/>
        </p:nvGrpSpPr>
        <p:grpSpPr>
          <a:xfrm>
            <a:off x="1034524" y="4650471"/>
            <a:ext cx="3174083" cy="740645"/>
            <a:chOff x="-296510" y="1363501"/>
            <a:chExt cx="2276197" cy="55548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E0588A-D18A-489D-BC71-A388C675CAD7}"/>
                </a:ext>
              </a:extLst>
            </p:cNvPr>
            <p:cNvSpPr txBox="1"/>
            <p:nvPr/>
          </p:nvSpPr>
          <p:spPr>
            <a:xfrm>
              <a:off x="-296510" y="1611304"/>
              <a:ext cx="2276196" cy="3076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Orchestrate and build pipelines to automate the process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56F48ED-68B2-4E3E-BBEC-F67AC389B327}"/>
                </a:ext>
              </a:extLst>
            </p:cNvPr>
            <p:cNvSpPr/>
            <p:nvPr/>
          </p:nvSpPr>
          <p:spPr>
            <a:xfrm>
              <a:off x="427801" y="1363501"/>
              <a:ext cx="1551886" cy="21549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1867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 Data Engineering</a:t>
              </a:r>
            </a:p>
          </p:txBody>
        </p:sp>
      </p:grpSp>
      <p:grpSp>
        <p:nvGrpSpPr>
          <p:cNvPr id="36" name="Group 58">
            <a:extLst>
              <a:ext uri="{FF2B5EF4-FFF2-40B4-BE49-F238E27FC236}">
                <a16:creationId xmlns:a16="http://schemas.microsoft.com/office/drawing/2014/main" id="{1BB53A49-53A9-4FFF-8037-BC3DE7A39215}"/>
              </a:ext>
            </a:extLst>
          </p:cNvPr>
          <p:cNvGrpSpPr/>
          <p:nvPr/>
        </p:nvGrpSpPr>
        <p:grpSpPr>
          <a:xfrm>
            <a:off x="8613834" y="2729221"/>
            <a:ext cx="3578166" cy="1222300"/>
            <a:chOff x="7174424" y="1352592"/>
            <a:chExt cx="2276195" cy="56381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87BA44A-7F4C-492F-AA2C-5DA598BF131F}"/>
                </a:ext>
              </a:extLst>
            </p:cNvPr>
            <p:cNvSpPr txBox="1"/>
            <p:nvPr/>
          </p:nvSpPr>
          <p:spPr>
            <a:xfrm>
              <a:off x="7174424" y="1632558"/>
              <a:ext cx="2276195" cy="2838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Analytics is only helpful to the business if </a:t>
              </a:r>
              <a:b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 helps them make money. Data Science is Business, Mathematics &amp; Technology.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0C7CD4F-2FBE-456E-808A-937EEF933F09}"/>
                </a:ext>
              </a:extLst>
            </p:cNvPr>
            <p:cNvSpPr/>
            <p:nvPr/>
          </p:nvSpPr>
          <p:spPr>
            <a:xfrm>
              <a:off x="7174424" y="1352592"/>
              <a:ext cx="1673370" cy="26506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867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Present to the </a:t>
              </a:r>
            </a:p>
            <a:p>
              <a:r>
                <a:rPr lang="en-US" sz="1867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Business Stakeholders</a:t>
              </a:r>
            </a:p>
          </p:txBody>
        </p:sp>
      </p:grpSp>
      <p:grpSp>
        <p:nvGrpSpPr>
          <p:cNvPr id="53" name="Group 57">
            <a:extLst>
              <a:ext uri="{FF2B5EF4-FFF2-40B4-BE49-F238E27FC236}">
                <a16:creationId xmlns:a16="http://schemas.microsoft.com/office/drawing/2014/main" id="{CBED4371-17A8-4101-9F5B-162EB3F5FD91}"/>
              </a:ext>
            </a:extLst>
          </p:cNvPr>
          <p:cNvGrpSpPr/>
          <p:nvPr/>
        </p:nvGrpSpPr>
        <p:grpSpPr>
          <a:xfrm>
            <a:off x="546902" y="2723273"/>
            <a:ext cx="2996119" cy="1214692"/>
            <a:chOff x="-267404" y="3168889"/>
            <a:chExt cx="2247089" cy="502235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F9AB6AA-D694-44F6-B814-F53562FD6594}"/>
                </a:ext>
              </a:extLst>
            </p:cNvPr>
            <p:cNvSpPr txBox="1"/>
            <p:nvPr/>
          </p:nvSpPr>
          <p:spPr>
            <a:xfrm>
              <a:off x="-267404" y="3416692"/>
              <a:ext cx="2247089" cy="2544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business already does things </a:t>
              </a:r>
              <a:b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certain way. First, match the </a:t>
              </a:r>
              <a:b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business to show business impact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50FFC3B-E6D4-4565-9A1E-F608C78317E0}"/>
                </a:ext>
              </a:extLst>
            </p:cNvPr>
            <p:cNvSpPr/>
            <p:nvPr/>
          </p:nvSpPr>
          <p:spPr>
            <a:xfrm>
              <a:off x="326588" y="3168889"/>
              <a:ext cx="1653097" cy="23759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1867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 Understand what </a:t>
              </a:r>
              <a:br>
                <a:rPr lang="en-US" sz="1867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867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business does </a:t>
              </a:r>
            </a:p>
          </p:txBody>
        </p:sp>
      </p:grpSp>
      <p:pic>
        <p:nvPicPr>
          <p:cNvPr id="2050" name="Picture 2" descr="Download Google Cloud Platform (GCP) Logo in SVG Vector or PNG File Format  - Logo.wine">
            <a:extLst>
              <a:ext uri="{FF2B5EF4-FFF2-40B4-BE49-F238E27FC236}">
                <a16:creationId xmlns:a16="http://schemas.microsoft.com/office/drawing/2014/main" id="{949888C6-938E-42E7-9BD1-ABDA72AAB3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8" t="39412" r="1225" b="39795"/>
          <a:stretch/>
        </p:blipFill>
        <p:spPr bwMode="auto">
          <a:xfrm>
            <a:off x="670946" y="5618778"/>
            <a:ext cx="1421884" cy="22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icrosoft Azure Logo – Penthara Technologies">
            <a:extLst>
              <a:ext uri="{FF2B5EF4-FFF2-40B4-BE49-F238E27FC236}">
                <a16:creationId xmlns:a16="http://schemas.microsoft.com/office/drawing/2014/main" id="{CE893710-68C1-4A4A-8880-676EC465F0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" t="21980" r="1662" b="18563"/>
          <a:stretch/>
        </p:blipFill>
        <p:spPr bwMode="auto">
          <a:xfrm>
            <a:off x="2180201" y="5554909"/>
            <a:ext cx="1068852" cy="32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mazon Web Services (AWS) – Logos Download">
            <a:extLst>
              <a:ext uri="{FF2B5EF4-FFF2-40B4-BE49-F238E27FC236}">
                <a16:creationId xmlns:a16="http://schemas.microsoft.com/office/drawing/2014/main" id="{B45A40E9-C945-46CF-9ED7-2A31D9670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519" y="5523584"/>
            <a:ext cx="915066" cy="39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087F197-12A0-4DA1-9E08-955870C29CB3}"/>
              </a:ext>
            </a:extLst>
          </p:cNvPr>
          <p:cNvSpPr/>
          <p:nvPr/>
        </p:nvSpPr>
        <p:spPr>
          <a:xfrm flipV="1">
            <a:off x="591720" y="5968449"/>
            <a:ext cx="3793974" cy="438011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30D33BA-94D8-4030-B523-2096E45D42BB}"/>
              </a:ext>
            </a:extLst>
          </p:cNvPr>
          <p:cNvGrpSpPr/>
          <p:nvPr/>
        </p:nvGrpSpPr>
        <p:grpSpPr>
          <a:xfrm>
            <a:off x="8963848" y="4079009"/>
            <a:ext cx="1782765" cy="351080"/>
            <a:chOff x="8490945" y="4148023"/>
            <a:chExt cx="2225481" cy="478567"/>
          </a:xfrm>
        </p:grpSpPr>
        <p:pic>
          <p:nvPicPr>
            <p:cNvPr id="2056" name="Picture 8" descr="Tableau Logo for website - Sybyl">
              <a:extLst>
                <a:ext uri="{FF2B5EF4-FFF2-40B4-BE49-F238E27FC236}">
                  <a16:creationId xmlns:a16="http://schemas.microsoft.com/office/drawing/2014/main" id="{8C59D8ED-D6F1-4942-A417-2210EBC607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4" t="18394" r="838" b="24748"/>
            <a:stretch/>
          </p:blipFill>
          <p:spPr bwMode="auto">
            <a:xfrm>
              <a:off x="8490945" y="4148023"/>
              <a:ext cx="837379" cy="478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Power-BI-logo-2021 -">
              <a:extLst>
                <a:ext uri="{FF2B5EF4-FFF2-40B4-BE49-F238E27FC236}">
                  <a16:creationId xmlns:a16="http://schemas.microsoft.com/office/drawing/2014/main" id="{D1169AB3-ED1C-412A-A9D2-35BFDCC27D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16" t="226" r="28519" b="-538"/>
            <a:stretch/>
          </p:blipFill>
          <p:spPr bwMode="auto">
            <a:xfrm>
              <a:off x="9478284" y="4148023"/>
              <a:ext cx="464337" cy="478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18" descr="Qlik Vector Logo | Free Download - (.SVG + .PNG) format - SeekVectorLogo.Com">
              <a:extLst>
                <a:ext uri="{FF2B5EF4-FFF2-40B4-BE49-F238E27FC236}">
                  <a16:creationId xmlns:a16="http://schemas.microsoft.com/office/drawing/2014/main" id="{806E88E9-5277-49C6-9D2A-5AE02B6BBB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6" t="23130" r="1506" b="23970"/>
            <a:stretch/>
          </p:blipFill>
          <p:spPr bwMode="auto">
            <a:xfrm>
              <a:off x="10092581" y="4290282"/>
              <a:ext cx="623845" cy="188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8" name="Picture 20" descr="The Python Logo | Python Software Foundation">
            <a:extLst>
              <a:ext uri="{FF2B5EF4-FFF2-40B4-BE49-F238E27FC236}">
                <a16:creationId xmlns:a16="http://schemas.microsoft.com/office/drawing/2014/main" id="{5E59A780-2C89-45E0-8ED0-0810961DBD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2" t="9537" r="11528" b="24716"/>
          <a:stretch/>
        </p:blipFill>
        <p:spPr bwMode="auto">
          <a:xfrm>
            <a:off x="8130235" y="5529346"/>
            <a:ext cx="1124065" cy="32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File:Apache Spark logo.svg - Wikimedia Commons">
            <a:extLst>
              <a:ext uri="{FF2B5EF4-FFF2-40B4-BE49-F238E27FC236}">
                <a16:creationId xmlns:a16="http://schemas.microsoft.com/office/drawing/2014/main" id="{076D5CAA-BD90-4FDC-B9C7-C5C63D30C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768" y="5445254"/>
            <a:ext cx="690288" cy="35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File:R logo.svg - Wikimedia Commons">
            <a:extLst>
              <a:ext uri="{FF2B5EF4-FFF2-40B4-BE49-F238E27FC236}">
                <a16:creationId xmlns:a16="http://schemas.microsoft.com/office/drawing/2014/main" id="{7D6A6C55-87B5-4C74-9490-4EEC925A1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334" y="5491970"/>
            <a:ext cx="457755" cy="35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0FC818E6-0FE9-476A-B5FC-A7756C9BAFE0}"/>
              </a:ext>
            </a:extLst>
          </p:cNvPr>
          <p:cNvSpPr/>
          <p:nvPr/>
        </p:nvSpPr>
        <p:spPr>
          <a:xfrm flipV="1">
            <a:off x="7672813" y="5959591"/>
            <a:ext cx="2891016" cy="43801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DA78F04-6945-462D-8333-CF9117B1C47D}"/>
              </a:ext>
            </a:extLst>
          </p:cNvPr>
          <p:cNvGrpSpPr/>
          <p:nvPr/>
        </p:nvGrpSpPr>
        <p:grpSpPr>
          <a:xfrm>
            <a:off x="960830" y="2139876"/>
            <a:ext cx="1030987" cy="354949"/>
            <a:chOff x="810780" y="2089076"/>
            <a:chExt cx="1268984" cy="438011"/>
          </a:xfrm>
        </p:grpSpPr>
        <p:pic>
          <p:nvPicPr>
            <p:cNvPr id="2076" name="Picture 28" descr="Download MySQL Logo in SVG Vector or PNG File Format - Logo.wine">
              <a:extLst>
                <a:ext uri="{FF2B5EF4-FFF2-40B4-BE49-F238E27FC236}">
                  <a16:creationId xmlns:a16="http://schemas.microsoft.com/office/drawing/2014/main" id="{83142570-7957-451C-BB43-0C622EB098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9" t="18129" r="4789" b="17121"/>
            <a:stretch/>
          </p:blipFill>
          <p:spPr bwMode="auto">
            <a:xfrm>
              <a:off x="810780" y="2117931"/>
              <a:ext cx="720931" cy="351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8" name="Picture 30" descr="Download Microsoft Excel Logo in SVG Vector or PNG File Format - Logo.wine">
              <a:extLst>
                <a:ext uri="{FF2B5EF4-FFF2-40B4-BE49-F238E27FC236}">
                  <a16:creationId xmlns:a16="http://schemas.microsoft.com/office/drawing/2014/main" id="{AA0794B3-35E5-435A-BE23-E9F6BB2101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62" t="14393" r="25640" b="14765"/>
            <a:stretch/>
          </p:blipFill>
          <p:spPr bwMode="auto">
            <a:xfrm>
              <a:off x="1619770" y="2089076"/>
              <a:ext cx="459994" cy="438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A122CF83-E6C9-40EA-A664-F064641F883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836" y="3200964"/>
            <a:ext cx="557671" cy="55767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1BFBF7B-AFFD-42E5-B7AC-AE796B11962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175" y="3162461"/>
            <a:ext cx="611979" cy="61197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1D8E9367-E5E3-46FF-AD2B-840C0CC189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640" y="4766476"/>
            <a:ext cx="647076" cy="647076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04B7E8E8-F6FF-40F6-9A25-4CC5741B609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780" y="1816295"/>
            <a:ext cx="516130" cy="51613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04694789-B8A4-4CCF-BF95-3F1CFBE2011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908" y="1747741"/>
            <a:ext cx="584684" cy="584684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5679B324-B3D4-427B-8DCD-69183D345D5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199" y="4783420"/>
            <a:ext cx="566614" cy="566614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51EF500-71C0-4DBD-A4C0-A39F9B4C516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403" y="2727898"/>
            <a:ext cx="1273437" cy="1273437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A9A158D6-9B49-4AA8-B3FF-E760ED1935DF}"/>
              </a:ext>
            </a:extLst>
          </p:cNvPr>
          <p:cNvSpPr/>
          <p:nvPr/>
        </p:nvSpPr>
        <p:spPr>
          <a:xfrm>
            <a:off x="5466414" y="2676690"/>
            <a:ext cx="1448090" cy="1486456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BEE1B0C-F499-4999-9AAA-0A912EA76926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</p:spTree>
    <p:extLst>
      <p:ext uri="{BB962C8B-B14F-4D97-AF65-F5344CB8AC3E}">
        <p14:creationId xmlns:p14="http://schemas.microsoft.com/office/powerpoint/2010/main" val="55552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5BA65B5-2DB7-4F20-848A-2B9C3E060F81}"/>
              </a:ext>
            </a:extLst>
          </p:cNvPr>
          <p:cNvGrpSpPr/>
          <p:nvPr/>
        </p:nvGrpSpPr>
        <p:grpSpPr>
          <a:xfrm>
            <a:off x="412679" y="1199858"/>
            <a:ext cx="2394101" cy="2088232"/>
            <a:chOff x="5248647" y="1608813"/>
            <a:chExt cx="970807" cy="84677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4C414E2-DEC8-43DE-A08B-025F5AECDD5D}"/>
                </a:ext>
              </a:extLst>
            </p:cNvPr>
            <p:cNvSpPr/>
            <p:nvPr/>
          </p:nvSpPr>
          <p:spPr>
            <a:xfrm>
              <a:off x="5248647" y="1608813"/>
              <a:ext cx="846777" cy="846777"/>
            </a:xfrm>
            <a:prstGeom prst="ellipse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1E68AE4-2840-41B7-825E-87CD3BB925E1}"/>
                </a:ext>
              </a:extLst>
            </p:cNvPr>
            <p:cNvSpPr/>
            <p:nvPr/>
          </p:nvSpPr>
          <p:spPr>
            <a:xfrm>
              <a:off x="5392663" y="1622672"/>
              <a:ext cx="826791" cy="826791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2470B3D-D902-42A8-9DE5-5FD857A9FBD4}"/>
              </a:ext>
            </a:extLst>
          </p:cNvPr>
          <p:cNvSpPr txBox="1"/>
          <p:nvPr/>
        </p:nvSpPr>
        <p:spPr>
          <a:xfrm>
            <a:off x="928524" y="1536090"/>
            <a:ext cx="920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A753E5-ED5A-4BA4-95C4-9A4486D0EAB0}"/>
              </a:ext>
            </a:extLst>
          </p:cNvPr>
          <p:cNvGrpSpPr/>
          <p:nvPr/>
        </p:nvGrpSpPr>
        <p:grpSpPr>
          <a:xfrm>
            <a:off x="412679" y="4123405"/>
            <a:ext cx="2394101" cy="2088232"/>
            <a:chOff x="5248647" y="1608813"/>
            <a:chExt cx="970807" cy="84677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E5D42AA-B705-4BCA-9A4A-8C58AEB12534}"/>
                </a:ext>
              </a:extLst>
            </p:cNvPr>
            <p:cNvSpPr/>
            <p:nvPr/>
          </p:nvSpPr>
          <p:spPr>
            <a:xfrm>
              <a:off x="5248647" y="1608813"/>
              <a:ext cx="846777" cy="846777"/>
            </a:xfrm>
            <a:prstGeom prst="ellips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A028866-012F-467B-9A5A-125B75E77A80}"/>
                </a:ext>
              </a:extLst>
            </p:cNvPr>
            <p:cNvSpPr/>
            <p:nvPr/>
          </p:nvSpPr>
          <p:spPr>
            <a:xfrm>
              <a:off x="5392663" y="1622672"/>
              <a:ext cx="826791" cy="826791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46C7616-2B16-41D1-A1B2-1DBF21707ED8}"/>
              </a:ext>
            </a:extLst>
          </p:cNvPr>
          <p:cNvSpPr txBox="1"/>
          <p:nvPr/>
        </p:nvSpPr>
        <p:spPr>
          <a:xfrm>
            <a:off x="928524" y="4459637"/>
            <a:ext cx="920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F93141F-CCFF-42F6-B593-C438D69B95CB}"/>
              </a:ext>
            </a:extLst>
          </p:cNvPr>
          <p:cNvGrpSpPr/>
          <p:nvPr/>
        </p:nvGrpSpPr>
        <p:grpSpPr>
          <a:xfrm>
            <a:off x="4570973" y="2557987"/>
            <a:ext cx="2394101" cy="2088232"/>
            <a:chOff x="5248647" y="1608813"/>
            <a:chExt cx="970807" cy="84677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3230D69-A936-4BB0-B322-6FD31A48FEF4}"/>
                </a:ext>
              </a:extLst>
            </p:cNvPr>
            <p:cNvSpPr/>
            <p:nvPr/>
          </p:nvSpPr>
          <p:spPr>
            <a:xfrm>
              <a:off x="5248647" y="1608813"/>
              <a:ext cx="846777" cy="846777"/>
            </a:xfrm>
            <a:prstGeom prst="ellipse">
              <a:avLst/>
            </a:prstGeom>
            <a:solidFill>
              <a:srgbClr val="00B05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4E9D496-AFF9-4B51-8C17-69925E5ACBEE}"/>
                </a:ext>
              </a:extLst>
            </p:cNvPr>
            <p:cNvSpPr/>
            <p:nvPr/>
          </p:nvSpPr>
          <p:spPr>
            <a:xfrm>
              <a:off x="5392663" y="1622672"/>
              <a:ext cx="826791" cy="826791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56558A1-8BFC-488C-A467-9F9E7BC56848}"/>
              </a:ext>
            </a:extLst>
          </p:cNvPr>
          <p:cNvSpPr txBox="1"/>
          <p:nvPr/>
        </p:nvSpPr>
        <p:spPr>
          <a:xfrm>
            <a:off x="5086818" y="2894219"/>
            <a:ext cx="920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6CCD451-CC43-4640-B0AE-26697C8924C0}"/>
              </a:ext>
            </a:extLst>
          </p:cNvPr>
          <p:cNvGrpSpPr/>
          <p:nvPr/>
        </p:nvGrpSpPr>
        <p:grpSpPr>
          <a:xfrm>
            <a:off x="6305699" y="2557987"/>
            <a:ext cx="708662" cy="708662"/>
            <a:chOff x="4266660" y="45289"/>
            <a:chExt cx="768290" cy="768290"/>
          </a:xfrm>
          <a:solidFill>
            <a:srgbClr val="00B050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3FA6DBD-687D-4947-A21F-2DFE75ACEDF7}"/>
                </a:ext>
              </a:extLst>
            </p:cNvPr>
            <p:cNvSpPr/>
            <p:nvPr/>
          </p:nvSpPr>
          <p:spPr>
            <a:xfrm>
              <a:off x="4266660" y="45289"/>
              <a:ext cx="768290" cy="768290"/>
            </a:xfrm>
            <a:custGeom>
              <a:avLst/>
              <a:gdLst>
                <a:gd name="connsiteX0" fmla="*/ 583092 w 768290"/>
                <a:gd name="connsiteY0" fmla="*/ 51758 h 768290"/>
                <a:gd name="connsiteX1" fmla="*/ 573387 w 768290"/>
                <a:gd name="connsiteY1" fmla="*/ 131014 h 768290"/>
                <a:gd name="connsiteX2" fmla="*/ 596031 w 768290"/>
                <a:gd name="connsiteY2" fmla="*/ 164980 h 768290"/>
                <a:gd name="connsiteX3" fmla="*/ 700357 w 768290"/>
                <a:gd name="connsiteY3" fmla="*/ 188433 h 768290"/>
                <a:gd name="connsiteX4" fmla="*/ 709253 w 768290"/>
                <a:gd name="connsiteY4" fmla="*/ 215121 h 768290"/>
                <a:gd name="connsiteX5" fmla="*/ 671243 w 768290"/>
                <a:gd name="connsiteY5" fmla="*/ 265262 h 768290"/>
                <a:gd name="connsiteX6" fmla="*/ 674478 w 768290"/>
                <a:gd name="connsiteY6" fmla="*/ 293568 h 768290"/>
                <a:gd name="connsiteX7" fmla="*/ 775569 w 768290"/>
                <a:gd name="connsiteY7" fmla="*/ 388189 h 768290"/>
                <a:gd name="connsiteX8" fmla="*/ 706827 w 768290"/>
                <a:gd name="connsiteY8" fmla="*/ 417303 h 768290"/>
                <a:gd name="connsiteX9" fmla="*/ 686609 w 768290"/>
                <a:gd name="connsiteY9" fmla="*/ 463400 h 768290"/>
                <a:gd name="connsiteX10" fmla="*/ 723002 w 768290"/>
                <a:gd name="connsiteY10" fmla="*/ 580666 h 768290"/>
                <a:gd name="connsiteX11" fmla="*/ 635659 w 768290"/>
                <a:gd name="connsiteY11" fmla="*/ 571770 h 768290"/>
                <a:gd name="connsiteX12" fmla="*/ 613015 w 768290"/>
                <a:gd name="connsiteY12" fmla="*/ 587944 h 768290"/>
                <a:gd name="connsiteX13" fmla="*/ 581474 w 768290"/>
                <a:gd name="connsiteY13" fmla="*/ 719767 h 768290"/>
                <a:gd name="connsiteX14" fmla="*/ 511115 w 768290"/>
                <a:gd name="connsiteY14" fmla="*/ 670434 h 768290"/>
                <a:gd name="connsiteX15" fmla="*/ 480384 w 768290"/>
                <a:gd name="connsiteY15" fmla="*/ 673669 h 768290"/>
                <a:gd name="connsiteX16" fmla="*/ 385762 w 768290"/>
                <a:gd name="connsiteY16" fmla="*/ 773951 h 768290"/>
                <a:gd name="connsiteX17" fmla="*/ 350179 w 768290"/>
                <a:gd name="connsiteY17" fmla="*/ 692270 h 768290"/>
                <a:gd name="connsiteX18" fmla="*/ 324299 w 768290"/>
                <a:gd name="connsiteY18" fmla="*/ 680948 h 768290"/>
                <a:gd name="connsiteX19" fmla="*/ 210269 w 768290"/>
                <a:gd name="connsiteY19" fmla="*/ 716532 h 768290"/>
                <a:gd name="connsiteX20" fmla="*/ 192477 w 768290"/>
                <a:gd name="connsiteY20" fmla="*/ 701975 h 768290"/>
                <a:gd name="connsiteX21" fmla="*/ 202182 w 768290"/>
                <a:gd name="connsiteY21" fmla="*/ 637276 h 768290"/>
                <a:gd name="connsiteX22" fmla="*/ 182772 w 768290"/>
                <a:gd name="connsiteY22" fmla="*/ 609780 h 768290"/>
                <a:gd name="connsiteX23" fmla="*/ 50950 w 768290"/>
                <a:gd name="connsiteY23" fmla="*/ 579048 h 768290"/>
                <a:gd name="connsiteX24" fmla="*/ 103517 w 768290"/>
                <a:gd name="connsiteY24" fmla="*/ 508689 h 768290"/>
                <a:gd name="connsiteX25" fmla="*/ 101091 w 768290"/>
                <a:gd name="connsiteY25" fmla="*/ 480384 h 768290"/>
                <a:gd name="connsiteX26" fmla="*/ 0 w 768290"/>
                <a:gd name="connsiteY26" fmla="*/ 385763 h 768290"/>
                <a:gd name="connsiteX27" fmla="*/ 73594 w 768290"/>
                <a:gd name="connsiteY27" fmla="*/ 354222 h 768290"/>
                <a:gd name="connsiteX28" fmla="*/ 91386 w 768290"/>
                <a:gd name="connsiteY28" fmla="*/ 315403 h 768290"/>
                <a:gd name="connsiteX29" fmla="*/ 53376 w 768290"/>
                <a:gd name="connsiteY29" fmla="*/ 192477 h 768290"/>
                <a:gd name="connsiteX30" fmla="*/ 140718 w 768290"/>
                <a:gd name="connsiteY30" fmla="*/ 202182 h 768290"/>
                <a:gd name="connsiteX31" fmla="*/ 164171 w 768290"/>
                <a:gd name="connsiteY31" fmla="*/ 184390 h 768290"/>
                <a:gd name="connsiteX32" fmla="*/ 195712 w 768290"/>
                <a:gd name="connsiteY32" fmla="*/ 50950 h 768290"/>
                <a:gd name="connsiteX33" fmla="*/ 257984 w 768290"/>
                <a:gd name="connsiteY33" fmla="*/ 97856 h 768290"/>
                <a:gd name="connsiteX34" fmla="*/ 303272 w 768290"/>
                <a:gd name="connsiteY34" fmla="*/ 93004 h 768290"/>
                <a:gd name="connsiteX35" fmla="*/ 389806 w 768290"/>
                <a:gd name="connsiteY35" fmla="*/ 0 h 768290"/>
                <a:gd name="connsiteX36" fmla="*/ 422155 w 768290"/>
                <a:gd name="connsiteY36" fmla="*/ 74403 h 768290"/>
                <a:gd name="connsiteX37" fmla="*/ 457739 w 768290"/>
                <a:gd name="connsiteY37" fmla="*/ 91386 h 768290"/>
                <a:gd name="connsiteX38" fmla="*/ 583092 w 768290"/>
                <a:gd name="connsiteY38" fmla="*/ 51758 h 76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768290" h="768290">
                  <a:moveTo>
                    <a:pt x="583092" y="51758"/>
                  </a:moveTo>
                  <a:cubicBezTo>
                    <a:pt x="579857" y="80064"/>
                    <a:pt x="579048" y="105943"/>
                    <a:pt x="573387" y="131014"/>
                  </a:cubicBezTo>
                  <a:cubicBezTo>
                    <a:pt x="567726" y="153658"/>
                    <a:pt x="576622" y="160937"/>
                    <a:pt x="596031" y="164980"/>
                  </a:cubicBezTo>
                  <a:cubicBezTo>
                    <a:pt x="630807" y="172259"/>
                    <a:pt x="665582" y="183581"/>
                    <a:pt x="700357" y="188433"/>
                  </a:cubicBezTo>
                  <a:cubicBezTo>
                    <a:pt x="727854" y="192477"/>
                    <a:pt x="719766" y="202182"/>
                    <a:pt x="709253" y="215121"/>
                  </a:cubicBezTo>
                  <a:cubicBezTo>
                    <a:pt x="696313" y="232104"/>
                    <a:pt x="684991" y="249896"/>
                    <a:pt x="671243" y="265262"/>
                  </a:cubicBezTo>
                  <a:cubicBezTo>
                    <a:pt x="660729" y="277393"/>
                    <a:pt x="663156" y="283863"/>
                    <a:pt x="674478" y="293568"/>
                  </a:cubicBezTo>
                  <a:cubicBezTo>
                    <a:pt x="707636" y="323491"/>
                    <a:pt x="739985" y="355031"/>
                    <a:pt x="775569" y="388189"/>
                  </a:cubicBezTo>
                  <a:cubicBezTo>
                    <a:pt x="752115" y="398702"/>
                    <a:pt x="730280" y="410833"/>
                    <a:pt x="706827" y="417303"/>
                  </a:cubicBezTo>
                  <a:cubicBezTo>
                    <a:pt x="679330" y="425390"/>
                    <a:pt x="677713" y="439138"/>
                    <a:pt x="686609" y="463400"/>
                  </a:cubicBezTo>
                  <a:cubicBezTo>
                    <a:pt x="700357" y="500602"/>
                    <a:pt x="710062" y="539421"/>
                    <a:pt x="723002" y="580666"/>
                  </a:cubicBezTo>
                  <a:cubicBezTo>
                    <a:pt x="692270" y="577431"/>
                    <a:pt x="663156" y="576622"/>
                    <a:pt x="635659" y="571770"/>
                  </a:cubicBezTo>
                  <a:cubicBezTo>
                    <a:pt x="619484" y="569343"/>
                    <a:pt x="616250" y="572578"/>
                    <a:pt x="613015" y="587944"/>
                  </a:cubicBezTo>
                  <a:cubicBezTo>
                    <a:pt x="604119" y="631615"/>
                    <a:pt x="591988" y="675287"/>
                    <a:pt x="581474" y="719767"/>
                  </a:cubicBezTo>
                  <a:cubicBezTo>
                    <a:pt x="554786" y="707636"/>
                    <a:pt x="533759" y="687417"/>
                    <a:pt x="511115" y="670434"/>
                  </a:cubicBezTo>
                  <a:cubicBezTo>
                    <a:pt x="497367" y="659921"/>
                    <a:pt x="490897" y="661538"/>
                    <a:pt x="480384" y="673669"/>
                  </a:cubicBezTo>
                  <a:cubicBezTo>
                    <a:pt x="449652" y="706827"/>
                    <a:pt x="418112" y="739176"/>
                    <a:pt x="385762" y="773951"/>
                  </a:cubicBezTo>
                  <a:cubicBezTo>
                    <a:pt x="372823" y="744837"/>
                    <a:pt x="359883" y="719767"/>
                    <a:pt x="350179" y="692270"/>
                  </a:cubicBezTo>
                  <a:cubicBezTo>
                    <a:pt x="344517" y="676904"/>
                    <a:pt x="338048" y="676095"/>
                    <a:pt x="324299" y="680948"/>
                  </a:cubicBezTo>
                  <a:cubicBezTo>
                    <a:pt x="286289" y="693887"/>
                    <a:pt x="248279" y="704401"/>
                    <a:pt x="210269" y="716532"/>
                  </a:cubicBezTo>
                  <a:cubicBezTo>
                    <a:pt x="195712" y="720575"/>
                    <a:pt x="190051" y="718149"/>
                    <a:pt x="192477" y="701975"/>
                  </a:cubicBezTo>
                  <a:cubicBezTo>
                    <a:pt x="196521" y="680139"/>
                    <a:pt x="197329" y="658303"/>
                    <a:pt x="202182" y="637276"/>
                  </a:cubicBezTo>
                  <a:cubicBezTo>
                    <a:pt x="206225" y="619484"/>
                    <a:pt x="200564" y="613015"/>
                    <a:pt x="182772" y="609780"/>
                  </a:cubicBezTo>
                  <a:cubicBezTo>
                    <a:pt x="139910" y="601692"/>
                    <a:pt x="97856" y="590370"/>
                    <a:pt x="50950" y="579048"/>
                  </a:cubicBezTo>
                  <a:cubicBezTo>
                    <a:pt x="69550" y="553978"/>
                    <a:pt x="85725" y="530525"/>
                    <a:pt x="103517" y="508689"/>
                  </a:cubicBezTo>
                  <a:cubicBezTo>
                    <a:pt x="112413" y="497367"/>
                    <a:pt x="112413" y="490088"/>
                    <a:pt x="101091" y="480384"/>
                  </a:cubicBezTo>
                  <a:cubicBezTo>
                    <a:pt x="67124" y="449652"/>
                    <a:pt x="33966" y="418112"/>
                    <a:pt x="0" y="385763"/>
                  </a:cubicBezTo>
                  <a:cubicBezTo>
                    <a:pt x="25879" y="374440"/>
                    <a:pt x="48524" y="361501"/>
                    <a:pt x="73594" y="354222"/>
                  </a:cubicBezTo>
                  <a:cubicBezTo>
                    <a:pt x="96238" y="346944"/>
                    <a:pt x="98665" y="336430"/>
                    <a:pt x="91386" y="315403"/>
                  </a:cubicBezTo>
                  <a:cubicBezTo>
                    <a:pt x="77638" y="275776"/>
                    <a:pt x="66316" y="236148"/>
                    <a:pt x="53376" y="192477"/>
                  </a:cubicBezTo>
                  <a:cubicBezTo>
                    <a:pt x="84108" y="195712"/>
                    <a:pt x="112413" y="198947"/>
                    <a:pt x="140718" y="202182"/>
                  </a:cubicBezTo>
                  <a:cubicBezTo>
                    <a:pt x="154467" y="203799"/>
                    <a:pt x="160937" y="200564"/>
                    <a:pt x="164171" y="184390"/>
                  </a:cubicBezTo>
                  <a:cubicBezTo>
                    <a:pt x="173067" y="140718"/>
                    <a:pt x="184390" y="97047"/>
                    <a:pt x="195712" y="50950"/>
                  </a:cubicBezTo>
                  <a:cubicBezTo>
                    <a:pt x="217547" y="67124"/>
                    <a:pt x="239383" y="80064"/>
                    <a:pt x="257984" y="97856"/>
                  </a:cubicBezTo>
                  <a:cubicBezTo>
                    <a:pt x="277393" y="115648"/>
                    <a:pt x="287907" y="109987"/>
                    <a:pt x="303272" y="93004"/>
                  </a:cubicBezTo>
                  <a:cubicBezTo>
                    <a:pt x="329960" y="62272"/>
                    <a:pt x="359074" y="33158"/>
                    <a:pt x="389806" y="0"/>
                  </a:cubicBezTo>
                  <a:cubicBezTo>
                    <a:pt x="401128" y="25879"/>
                    <a:pt x="412450" y="50141"/>
                    <a:pt x="422155" y="74403"/>
                  </a:cubicBezTo>
                  <a:cubicBezTo>
                    <a:pt x="428625" y="92195"/>
                    <a:pt x="437521" y="97856"/>
                    <a:pt x="457739" y="91386"/>
                  </a:cubicBezTo>
                  <a:cubicBezTo>
                    <a:pt x="497367" y="75212"/>
                    <a:pt x="538612" y="64698"/>
                    <a:pt x="583092" y="51758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AA39CD8-BEA1-4A55-94A1-E185AD1366AD}"/>
                </a:ext>
              </a:extLst>
            </p:cNvPr>
            <p:cNvSpPr/>
            <p:nvPr/>
          </p:nvSpPr>
          <p:spPr>
            <a:xfrm>
              <a:off x="4418684" y="198118"/>
              <a:ext cx="460974" cy="460974"/>
            </a:xfrm>
            <a:custGeom>
              <a:avLst/>
              <a:gdLst>
                <a:gd name="connsiteX0" fmla="*/ 229695 w 460974"/>
                <a:gd name="connsiteY0" fmla="*/ 463421 h 460974"/>
                <a:gd name="connsiteX1" fmla="*/ 17 w 460974"/>
                <a:gd name="connsiteY1" fmla="*/ 230507 h 460974"/>
                <a:gd name="connsiteX2" fmla="*/ 240209 w 460974"/>
                <a:gd name="connsiteY2" fmla="*/ 20 h 460974"/>
                <a:gd name="connsiteX3" fmla="*/ 466652 w 460974"/>
                <a:gd name="connsiteY3" fmla="*/ 235360 h 460974"/>
                <a:gd name="connsiteX4" fmla="*/ 229695 w 460974"/>
                <a:gd name="connsiteY4" fmla="*/ 463421 h 46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974" h="460974">
                  <a:moveTo>
                    <a:pt x="229695" y="463421"/>
                  </a:moveTo>
                  <a:cubicBezTo>
                    <a:pt x="112430" y="466655"/>
                    <a:pt x="-1601" y="369608"/>
                    <a:pt x="17" y="230507"/>
                  </a:cubicBezTo>
                  <a:cubicBezTo>
                    <a:pt x="1634" y="93833"/>
                    <a:pt x="110004" y="-1597"/>
                    <a:pt x="240209" y="20"/>
                  </a:cubicBezTo>
                  <a:cubicBezTo>
                    <a:pt x="363944" y="2446"/>
                    <a:pt x="469078" y="108390"/>
                    <a:pt x="466652" y="235360"/>
                  </a:cubicBezTo>
                  <a:cubicBezTo>
                    <a:pt x="462608" y="367991"/>
                    <a:pt x="354239" y="469082"/>
                    <a:pt x="229695" y="463421"/>
                  </a:cubicBezTo>
                  <a:close/>
                </a:path>
              </a:pathLst>
            </a:custGeom>
            <a:solidFill>
              <a:srgbClr val="92D050"/>
            </a:solidFill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8DD7475-BC05-41E8-AA26-2D09BA313521}"/>
              </a:ext>
            </a:extLst>
          </p:cNvPr>
          <p:cNvGrpSpPr/>
          <p:nvPr/>
        </p:nvGrpSpPr>
        <p:grpSpPr>
          <a:xfrm>
            <a:off x="2221190" y="4242610"/>
            <a:ext cx="490202" cy="631074"/>
            <a:chOff x="8985075" y="-1608"/>
            <a:chExt cx="536688" cy="690919"/>
          </a:xfrm>
          <a:solidFill>
            <a:schemeClr val="accent4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6F8C92E-FBD6-4697-A110-C3AA42514A30}"/>
                </a:ext>
              </a:extLst>
            </p:cNvPr>
            <p:cNvSpPr/>
            <p:nvPr/>
          </p:nvSpPr>
          <p:spPr>
            <a:xfrm>
              <a:off x="9136495" y="102158"/>
              <a:ext cx="385268" cy="587153"/>
            </a:xfrm>
            <a:custGeom>
              <a:avLst/>
              <a:gdLst>
                <a:gd name="connsiteX0" fmla="*/ 356963 w 385268"/>
                <a:gd name="connsiteY0" fmla="*/ 438880 h 587153"/>
                <a:gd name="connsiteX1" fmla="*/ 278517 w 385268"/>
                <a:gd name="connsiteY1" fmla="*/ 527032 h 587153"/>
                <a:gd name="connsiteX2" fmla="*/ 356963 w 385268"/>
                <a:gd name="connsiteY2" fmla="*/ 438880 h 587153"/>
                <a:gd name="connsiteX3" fmla="*/ 202799 w 385268"/>
                <a:gd name="connsiteY3" fmla="*/ 45 h 587153"/>
                <a:gd name="connsiteX4" fmla="*/ 219479 w 385268"/>
                <a:gd name="connsiteY4" fmla="*/ 10255 h 587153"/>
                <a:gd name="connsiteX5" fmla="*/ 278517 w 385268"/>
                <a:gd name="connsiteY5" fmla="*/ 96788 h 587153"/>
                <a:gd name="connsiteX6" fmla="*/ 373946 w 385268"/>
                <a:gd name="connsiteY6" fmla="*/ 315144 h 587153"/>
                <a:gd name="connsiteX7" fmla="*/ 385268 w 385268"/>
                <a:gd name="connsiteY7" fmla="*/ 388738 h 587153"/>
                <a:gd name="connsiteX8" fmla="*/ 278517 w 385268"/>
                <a:gd name="connsiteY8" fmla="*/ 565041 h 587153"/>
                <a:gd name="connsiteX9" fmla="*/ 78761 w 385268"/>
                <a:gd name="connsiteY9" fmla="*/ 547249 h 587153"/>
                <a:gd name="connsiteX10" fmla="*/ 2741 w 385268"/>
                <a:gd name="connsiteY10" fmla="*/ 354772 h 587153"/>
                <a:gd name="connsiteX11" fmla="*/ 56117 w 385268"/>
                <a:gd name="connsiteY11" fmla="*/ 246403 h 587153"/>
                <a:gd name="connsiteX12" fmla="*/ 190365 w 385268"/>
                <a:gd name="connsiteY12" fmla="*/ 15916 h 587153"/>
                <a:gd name="connsiteX13" fmla="*/ 202799 w 385268"/>
                <a:gd name="connsiteY13" fmla="*/ 45 h 587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5268" h="587153">
                  <a:moveTo>
                    <a:pt x="356963" y="438880"/>
                  </a:moveTo>
                  <a:cubicBezTo>
                    <a:pt x="339980" y="476081"/>
                    <a:pt x="320570" y="510858"/>
                    <a:pt x="278517" y="527032"/>
                  </a:cubicBezTo>
                  <a:cubicBezTo>
                    <a:pt x="323805" y="522180"/>
                    <a:pt x="353728" y="487405"/>
                    <a:pt x="356963" y="438880"/>
                  </a:cubicBezTo>
                  <a:close/>
                  <a:moveTo>
                    <a:pt x="202799" y="45"/>
                  </a:moveTo>
                  <a:cubicBezTo>
                    <a:pt x="207752" y="-461"/>
                    <a:pt x="213413" y="3381"/>
                    <a:pt x="219479" y="10255"/>
                  </a:cubicBezTo>
                  <a:cubicBezTo>
                    <a:pt x="242933" y="36134"/>
                    <a:pt x="260725" y="66057"/>
                    <a:pt x="278517" y="96788"/>
                  </a:cubicBezTo>
                  <a:cubicBezTo>
                    <a:pt x="317335" y="166339"/>
                    <a:pt x="351302" y="238315"/>
                    <a:pt x="373946" y="315144"/>
                  </a:cubicBezTo>
                  <a:cubicBezTo>
                    <a:pt x="381225" y="339406"/>
                    <a:pt x="385268" y="363668"/>
                    <a:pt x="385268" y="388738"/>
                  </a:cubicBezTo>
                  <a:cubicBezTo>
                    <a:pt x="384460" y="467994"/>
                    <a:pt x="350493" y="528648"/>
                    <a:pt x="278517" y="565041"/>
                  </a:cubicBezTo>
                  <a:cubicBezTo>
                    <a:pt x="208966" y="599816"/>
                    <a:pt x="141033" y="593346"/>
                    <a:pt x="78761" y="547249"/>
                  </a:cubicBezTo>
                  <a:cubicBezTo>
                    <a:pt x="14872" y="499534"/>
                    <a:pt x="-8581" y="434027"/>
                    <a:pt x="2741" y="354772"/>
                  </a:cubicBezTo>
                  <a:cubicBezTo>
                    <a:pt x="9210" y="311909"/>
                    <a:pt x="29429" y="277943"/>
                    <a:pt x="56117" y="246403"/>
                  </a:cubicBezTo>
                  <a:cubicBezTo>
                    <a:pt x="114345" y="177661"/>
                    <a:pt x="162868" y="102449"/>
                    <a:pt x="190365" y="15916"/>
                  </a:cubicBezTo>
                  <a:cubicBezTo>
                    <a:pt x="193600" y="5403"/>
                    <a:pt x="197846" y="550"/>
                    <a:pt x="202799" y="45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516373F-DE02-4B5A-8C66-3A1734BB208A}"/>
                </a:ext>
              </a:extLst>
            </p:cNvPr>
            <p:cNvSpPr/>
            <p:nvPr/>
          </p:nvSpPr>
          <p:spPr>
            <a:xfrm>
              <a:off x="8985075" y="-1608"/>
              <a:ext cx="187403" cy="285604"/>
            </a:xfrm>
            <a:custGeom>
              <a:avLst/>
              <a:gdLst>
                <a:gd name="connsiteX0" fmla="*/ 356963 w 385268"/>
                <a:gd name="connsiteY0" fmla="*/ 438880 h 587153"/>
                <a:gd name="connsiteX1" fmla="*/ 278517 w 385268"/>
                <a:gd name="connsiteY1" fmla="*/ 527032 h 587153"/>
                <a:gd name="connsiteX2" fmla="*/ 356963 w 385268"/>
                <a:gd name="connsiteY2" fmla="*/ 438880 h 587153"/>
                <a:gd name="connsiteX3" fmla="*/ 202799 w 385268"/>
                <a:gd name="connsiteY3" fmla="*/ 45 h 587153"/>
                <a:gd name="connsiteX4" fmla="*/ 219479 w 385268"/>
                <a:gd name="connsiteY4" fmla="*/ 10255 h 587153"/>
                <a:gd name="connsiteX5" fmla="*/ 278517 w 385268"/>
                <a:gd name="connsiteY5" fmla="*/ 96788 h 587153"/>
                <a:gd name="connsiteX6" fmla="*/ 373946 w 385268"/>
                <a:gd name="connsiteY6" fmla="*/ 315144 h 587153"/>
                <a:gd name="connsiteX7" fmla="*/ 385268 w 385268"/>
                <a:gd name="connsiteY7" fmla="*/ 388738 h 587153"/>
                <a:gd name="connsiteX8" fmla="*/ 278517 w 385268"/>
                <a:gd name="connsiteY8" fmla="*/ 565041 h 587153"/>
                <a:gd name="connsiteX9" fmla="*/ 78761 w 385268"/>
                <a:gd name="connsiteY9" fmla="*/ 547249 h 587153"/>
                <a:gd name="connsiteX10" fmla="*/ 2741 w 385268"/>
                <a:gd name="connsiteY10" fmla="*/ 354772 h 587153"/>
                <a:gd name="connsiteX11" fmla="*/ 56117 w 385268"/>
                <a:gd name="connsiteY11" fmla="*/ 246403 h 587153"/>
                <a:gd name="connsiteX12" fmla="*/ 190365 w 385268"/>
                <a:gd name="connsiteY12" fmla="*/ 15916 h 587153"/>
                <a:gd name="connsiteX13" fmla="*/ 202799 w 385268"/>
                <a:gd name="connsiteY13" fmla="*/ 45 h 587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5268" h="587153">
                  <a:moveTo>
                    <a:pt x="356963" y="438880"/>
                  </a:moveTo>
                  <a:cubicBezTo>
                    <a:pt x="339980" y="476081"/>
                    <a:pt x="320570" y="510858"/>
                    <a:pt x="278517" y="527032"/>
                  </a:cubicBezTo>
                  <a:cubicBezTo>
                    <a:pt x="323805" y="522180"/>
                    <a:pt x="353728" y="487405"/>
                    <a:pt x="356963" y="438880"/>
                  </a:cubicBezTo>
                  <a:close/>
                  <a:moveTo>
                    <a:pt x="202799" y="45"/>
                  </a:moveTo>
                  <a:cubicBezTo>
                    <a:pt x="207752" y="-461"/>
                    <a:pt x="213413" y="3381"/>
                    <a:pt x="219479" y="10255"/>
                  </a:cubicBezTo>
                  <a:cubicBezTo>
                    <a:pt x="242933" y="36134"/>
                    <a:pt x="260725" y="66057"/>
                    <a:pt x="278517" y="96788"/>
                  </a:cubicBezTo>
                  <a:cubicBezTo>
                    <a:pt x="317335" y="166339"/>
                    <a:pt x="351302" y="238315"/>
                    <a:pt x="373946" y="315144"/>
                  </a:cubicBezTo>
                  <a:cubicBezTo>
                    <a:pt x="381225" y="339406"/>
                    <a:pt x="385268" y="363668"/>
                    <a:pt x="385268" y="388738"/>
                  </a:cubicBezTo>
                  <a:cubicBezTo>
                    <a:pt x="384460" y="467994"/>
                    <a:pt x="350493" y="528648"/>
                    <a:pt x="278517" y="565041"/>
                  </a:cubicBezTo>
                  <a:cubicBezTo>
                    <a:pt x="208966" y="599816"/>
                    <a:pt x="141033" y="593346"/>
                    <a:pt x="78761" y="547249"/>
                  </a:cubicBezTo>
                  <a:cubicBezTo>
                    <a:pt x="14872" y="499534"/>
                    <a:pt x="-8581" y="434027"/>
                    <a:pt x="2741" y="354772"/>
                  </a:cubicBezTo>
                  <a:cubicBezTo>
                    <a:pt x="9210" y="311909"/>
                    <a:pt x="29429" y="277943"/>
                    <a:pt x="56117" y="246403"/>
                  </a:cubicBezTo>
                  <a:cubicBezTo>
                    <a:pt x="114345" y="177661"/>
                    <a:pt x="162868" y="102449"/>
                    <a:pt x="190365" y="15916"/>
                  </a:cubicBezTo>
                  <a:cubicBezTo>
                    <a:pt x="193600" y="5403"/>
                    <a:pt x="197846" y="550"/>
                    <a:pt x="202799" y="45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0" name="Graphic 93">
            <a:extLst>
              <a:ext uri="{FF2B5EF4-FFF2-40B4-BE49-F238E27FC236}">
                <a16:creationId xmlns:a16="http://schemas.microsoft.com/office/drawing/2014/main" id="{FD63C4DA-1866-414C-A6D8-8C32C9F2804E}"/>
              </a:ext>
            </a:extLst>
          </p:cNvPr>
          <p:cNvGrpSpPr/>
          <p:nvPr/>
        </p:nvGrpSpPr>
        <p:grpSpPr>
          <a:xfrm>
            <a:off x="1943733" y="1511896"/>
            <a:ext cx="976359" cy="501140"/>
            <a:chOff x="2867025" y="1771650"/>
            <a:chExt cx="6457950" cy="3314700"/>
          </a:xfrm>
          <a:solidFill>
            <a:schemeClr val="accent1"/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B6C1F14-40EB-4234-86D1-CCF3C8C9B6F6}"/>
                </a:ext>
              </a:extLst>
            </p:cNvPr>
            <p:cNvSpPr/>
            <p:nvPr/>
          </p:nvSpPr>
          <p:spPr>
            <a:xfrm>
              <a:off x="3952359" y="1771799"/>
              <a:ext cx="4924425" cy="2000250"/>
            </a:xfrm>
            <a:custGeom>
              <a:avLst/>
              <a:gdLst>
                <a:gd name="connsiteX0" fmla="*/ 4816356 w 4924425"/>
                <a:gd name="connsiteY0" fmla="*/ 503723 h 2000250"/>
                <a:gd name="connsiteX1" fmla="*/ 3545721 w 4924425"/>
                <a:gd name="connsiteY1" fmla="*/ 1756 h 2000250"/>
                <a:gd name="connsiteX2" fmla="*/ 1398786 w 4924425"/>
                <a:gd name="connsiteY2" fmla="*/ 1522898 h 2000250"/>
                <a:gd name="connsiteX3" fmla="*/ 448191 w 4924425"/>
                <a:gd name="connsiteY3" fmla="*/ 1861036 h 2000250"/>
                <a:gd name="connsiteX4" fmla="*/ 72906 w 4924425"/>
                <a:gd name="connsiteY4" fmla="*/ 1776263 h 2000250"/>
                <a:gd name="connsiteX5" fmla="*/ 37663 w 4924425"/>
                <a:gd name="connsiteY5" fmla="*/ 1849606 h 2000250"/>
                <a:gd name="connsiteX6" fmla="*/ 1003498 w 4924425"/>
                <a:gd name="connsiteY6" fmla="*/ 1944856 h 2000250"/>
                <a:gd name="connsiteX7" fmla="*/ 3428563 w 4924425"/>
                <a:gd name="connsiteY7" fmla="*/ 254168 h 2000250"/>
                <a:gd name="connsiteX8" fmla="*/ 4616331 w 4924425"/>
                <a:gd name="connsiteY8" fmla="*/ 495151 h 2000250"/>
                <a:gd name="connsiteX9" fmla="*/ 4816356 w 4924425"/>
                <a:gd name="connsiteY9" fmla="*/ 503723 h 200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24425" h="2000250">
                  <a:moveTo>
                    <a:pt x="4816356" y="503723"/>
                  </a:moveTo>
                  <a:cubicBezTo>
                    <a:pt x="4614426" y="345608"/>
                    <a:pt x="4104839" y="-28724"/>
                    <a:pt x="3545721" y="1756"/>
                  </a:cubicBezTo>
                  <a:cubicBezTo>
                    <a:pt x="2733238" y="45571"/>
                    <a:pt x="2271276" y="718988"/>
                    <a:pt x="1398786" y="1522898"/>
                  </a:cubicBezTo>
                  <a:cubicBezTo>
                    <a:pt x="1044456" y="1849606"/>
                    <a:pt x="750133" y="1885801"/>
                    <a:pt x="448191" y="1861036"/>
                  </a:cubicBezTo>
                  <a:cubicBezTo>
                    <a:pt x="254833" y="1844843"/>
                    <a:pt x="199588" y="1760071"/>
                    <a:pt x="72906" y="1776263"/>
                  </a:cubicBezTo>
                  <a:cubicBezTo>
                    <a:pt x="-2342" y="1785788"/>
                    <a:pt x="-28059" y="1824841"/>
                    <a:pt x="37663" y="1849606"/>
                  </a:cubicBezTo>
                  <a:cubicBezTo>
                    <a:pt x="158631" y="1895326"/>
                    <a:pt x="477718" y="2100114"/>
                    <a:pt x="1003498" y="1944856"/>
                  </a:cubicBezTo>
                  <a:cubicBezTo>
                    <a:pt x="1836936" y="1697206"/>
                    <a:pt x="2517973" y="436096"/>
                    <a:pt x="3428563" y="254168"/>
                  </a:cubicBezTo>
                  <a:cubicBezTo>
                    <a:pt x="3926721" y="155108"/>
                    <a:pt x="4436309" y="376088"/>
                    <a:pt x="4616331" y="495151"/>
                  </a:cubicBezTo>
                  <a:cubicBezTo>
                    <a:pt x="4908748" y="686603"/>
                    <a:pt x="5031621" y="680888"/>
                    <a:pt x="4816356" y="5037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62619F0-137A-4CC2-A178-EA37421B9FD3}"/>
                </a:ext>
              </a:extLst>
            </p:cNvPr>
            <p:cNvSpPr/>
            <p:nvPr/>
          </p:nvSpPr>
          <p:spPr>
            <a:xfrm>
              <a:off x="2867057" y="2952853"/>
              <a:ext cx="4781550" cy="2124075"/>
            </a:xfrm>
            <a:custGeom>
              <a:avLst/>
              <a:gdLst>
                <a:gd name="connsiteX0" fmla="*/ 60928 w 4781550"/>
                <a:gd name="connsiteY0" fmla="*/ 811427 h 2124075"/>
                <a:gd name="connsiteX1" fmla="*/ 1222025 w 4781550"/>
                <a:gd name="connsiteY1" fmla="*/ 2005862 h 2124075"/>
                <a:gd name="connsiteX2" fmla="*/ 3521361 w 4781550"/>
                <a:gd name="connsiteY2" fmla="*/ 1166709 h 2124075"/>
                <a:gd name="connsiteX3" fmla="*/ 4294790 w 4781550"/>
                <a:gd name="connsiteY3" fmla="*/ 288504 h 2124075"/>
                <a:gd name="connsiteX4" fmla="*/ 4736750 w 4781550"/>
                <a:gd name="connsiteY4" fmla="*/ 87527 h 2124075"/>
                <a:gd name="connsiteX5" fmla="*/ 4673886 w 4781550"/>
                <a:gd name="connsiteY5" fmla="*/ 5612 h 2124075"/>
                <a:gd name="connsiteX6" fmla="*/ 3493738 w 4781550"/>
                <a:gd name="connsiteY6" fmla="*/ 829524 h 2124075"/>
                <a:gd name="connsiteX7" fmla="*/ 1367758 w 4781550"/>
                <a:gd name="connsiteY7" fmla="*/ 1776309 h 2124075"/>
                <a:gd name="connsiteX8" fmla="*/ 216185 w 4781550"/>
                <a:gd name="connsiteY8" fmla="*/ 794282 h 2124075"/>
                <a:gd name="connsiteX9" fmla="*/ 60928 w 4781550"/>
                <a:gd name="connsiteY9" fmla="*/ 811427 h 2124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550" h="2124075">
                  <a:moveTo>
                    <a:pt x="60928" y="811427"/>
                  </a:moveTo>
                  <a:cubicBezTo>
                    <a:pt x="239045" y="1165757"/>
                    <a:pt x="554323" y="1754402"/>
                    <a:pt x="1222025" y="2005862"/>
                  </a:cubicBezTo>
                  <a:cubicBezTo>
                    <a:pt x="1984025" y="2292564"/>
                    <a:pt x="2795555" y="2114447"/>
                    <a:pt x="3521361" y="1166709"/>
                  </a:cubicBezTo>
                  <a:cubicBezTo>
                    <a:pt x="3869023" y="713319"/>
                    <a:pt x="4041425" y="431379"/>
                    <a:pt x="4294790" y="288504"/>
                  </a:cubicBezTo>
                  <a:cubicBezTo>
                    <a:pt x="4554823" y="141819"/>
                    <a:pt x="4627213" y="141819"/>
                    <a:pt x="4736750" y="87527"/>
                  </a:cubicBezTo>
                  <a:cubicBezTo>
                    <a:pt x="4804378" y="54189"/>
                    <a:pt x="4819618" y="-21058"/>
                    <a:pt x="4673886" y="5612"/>
                  </a:cubicBezTo>
                  <a:cubicBezTo>
                    <a:pt x="4180490" y="97052"/>
                    <a:pt x="3946175" y="340892"/>
                    <a:pt x="3493738" y="829524"/>
                  </a:cubicBezTo>
                  <a:cubicBezTo>
                    <a:pt x="2636488" y="1755354"/>
                    <a:pt x="2274538" y="1970619"/>
                    <a:pt x="1367758" y="1776309"/>
                  </a:cubicBezTo>
                  <a:cubicBezTo>
                    <a:pt x="738155" y="1639149"/>
                    <a:pt x="345725" y="967637"/>
                    <a:pt x="216185" y="794282"/>
                  </a:cubicBezTo>
                  <a:cubicBezTo>
                    <a:pt x="6635" y="513294"/>
                    <a:pt x="-61945" y="528534"/>
                    <a:pt x="60928" y="8114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6BBA41C-4525-42BE-A04C-BAA769C94E03}"/>
                </a:ext>
              </a:extLst>
            </p:cNvPr>
            <p:cNvSpPr/>
            <p:nvPr/>
          </p:nvSpPr>
          <p:spPr>
            <a:xfrm>
              <a:off x="3097529" y="2204085"/>
              <a:ext cx="6229350" cy="2381250"/>
            </a:xfrm>
            <a:custGeom>
              <a:avLst/>
              <a:gdLst>
                <a:gd name="connsiteX0" fmla="*/ 25719 w 6229350"/>
                <a:gd name="connsiteY0" fmla="*/ 330517 h 2381250"/>
                <a:gd name="connsiteX1" fmla="*/ 1000126 w 6229350"/>
                <a:gd name="connsiteY1" fmla="*/ 2107883 h 2381250"/>
                <a:gd name="connsiteX2" fmla="*/ 3358516 w 6229350"/>
                <a:gd name="connsiteY2" fmla="*/ 1084898 h 2381250"/>
                <a:gd name="connsiteX3" fmla="*/ 4532949 w 6229350"/>
                <a:gd name="connsiteY3" fmla="*/ 415290 h 2381250"/>
                <a:gd name="connsiteX4" fmla="*/ 5518786 w 6229350"/>
                <a:gd name="connsiteY4" fmla="*/ 726757 h 2381250"/>
                <a:gd name="connsiteX5" fmla="*/ 5325429 w 6229350"/>
                <a:gd name="connsiteY5" fmla="*/ 2019300 h 2381250"/>
                <a:gd name="connsiteX6" fmla="*/ 4798697 w 6229350"/>
                <a:gd name="connsiteY6" fmla="*/ 1522095 h 2381250"/>
                <a:gd name="connsiteX7" fmla="*/ 5192079 w 6229350"/>
                <a:gd name="connsiteY7" fmla="*/ 1128712 h 2381250"/>
                <a:gd name="connsiteX8" fmla="*/ 5470209 w 6229350"/>
                <a:gd name="connsiteY8" fmla="*/ 1330643 h 2381250"/>
                <a:gd name="connsiteX9" fmla="*/ 5098734 w 6229350"/>
                <a:gd name="connsiteY9" fmla="*/ 1575435 h 2381250"/>
                <a:gd name="connsiteX10" fmla="*/ 5379722 w 6229350"/>
                <a:gd name="connsiteY10" fmla="*/ 1746885 h 2381250"/>
                <a:gd name="connsiteX11" fmla="*/ 5694047 w 6229350"/>
                <a:gd name="connsiteY11" fmla="*/ 1315403 h 2381250"/>
                <a:gd name="connsiteX12" fmla="*/ 5046347 w 6229350"/>
                <a:gd name="connsiteY12" fmla="*/ 864870 h 2381250"/>
                <a:gd name="connsiteX13" fmla="*/ 4449129 w 6229350"/>
                <a:gd name="connsiteY13" fmla="*/ 1474470 h 2381250"/>
                <a:gd name="connsiteX14" fmla="*/ 5313047 w 6229350"/>
                <a:gd name="connsiteY14" fmla="*/ 2382203 h 2381250"/>
                <a:gd name="connsiteX15" fmla="*/ 6136007 w 6229350"/>
                <a:gd name="connsiteY15" fmla="*/ 1859280 h 2381250"/>
                <a:gd name="connsiteX16" fmla="*/ 5916932 w 6229350"/>
                <a:gd name="connsiteY16" fmla="*/ 547688 h 2381250"/>
                <a:gd name="connsiteX17" fmla="*/ 4589147 w 6229350"/>
                <a:gd name="connsiteY17" fmla="*/ 0 h 2381250"/>
                <a:gd name="connsiteX18" fmla="*/ 3239454 w 6229350"/>
                <a:gd name="connsiteY18" fmla="*/ 626745 h 2381250"/>
                <a:gd name="connsiteX19" fmla="*/ 1113474 w 6229350"/>
                <a:gd name="connsiteY19" fmla="*/ 1830705 h 2381250"/>
                <a:gd name="connsiteX20" fmla="*/ 144781 w 6229350"/>
                <a:gd name="connsiteY20" fmla="*/ 279082 h 2381250"/>
                <a:gd name="connsiteX21" fmla="*/ 25719 w 6229350"/>
                <a:gd name="connsiteY21" fmla="*/ 330517 h 238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229350" h="2381250">
                  <a:moveTo>
                    <a:pt x="25719" y="330517"/>
                  </a:moveTo>
                  <a:cubicBezTo>
                    <a:pt x="-114299" y="1200150"/>
                    <a:pt x="332424" y="1857375"/>
                    <a:pt x="1000126" y="2107883"/>
                  </a:cubicBezTo>
                  <a:cubicBezTo>
                    <a:pt x="1762126" y="2394585"/>
                    <a:pt x="2336484" y="2121218"/>
                    <a:pt x="3358516" y="1084898"/>
                  </a:cubicBezTo>
                  <a:cubicBezTo>
                    <a:pt x="3822384" y="614363"/>
                    <a:pt x="4031934" y="507682"/>
                    <a:pt x="4532949" y="415290"/>
                  </a:cubicBezTo>
                  <a:cubicBezTo>
                    <a:pt x="4652964" y="393382"/>
                    <a:pt x="5161599" y="481013"/>
                    <a:pt x="5518786" y="726757"/>
                  </a:cubicBezTo>
                  <a:cubicBezTo>
                    <a:pt x="5968366" y="1035368"/>
                    <a:pt x="5968366" y="1968818"/>
                    <a:pt x="5325429" y="2019300"/>
                  </a:cubicBezTo>
                  <a:cubicBezTo>
                    <a:pt x="5155884" y="2032635"/>
                    <a:pt x="4754882" y="1919287"/>
                    <a:pt x="4798697" y="1522095"/>
                  </a:cubicBezTo>
                  <a:cubicBezTo>
                    <a:pt x="4806316" y="1453515"/>
                    <a:pt x="4834891" y="1163003"/>
                    <a:pt x="5192079" y="1128712"/>
                  </a:cubicBezTo>
                  <a:cubicBezTo>
                    <a:pt x="5227322" y="1124903"/>
                    <a:pt x="5465447" y="1211580"/>
                    <a:pt x="5470209" y="1330643"/>
                  </a:cubicBezTo>
                  <a:cubicBezTo>
                    <a:pt x="5488307" y="1765935"/>
                    <a:pt x="5145407" y="1486853"/>
                    <a:pt x="5098734" y="1575435"/>
                  </a:cubicBezTo>
                  <a:cubicBezTo>
                    <a:pt x="5060634" y="1647825"/>
                    <a:pt x="5215891" y="1764030"/>
                    <a:pt x="5379722" y="1746885"/>
                  </a:cubicBezTo>
                  <a:cubicBezTo>
                    <a:pt x="5620704" y="1721168"/>
                    <a:pt x="5722622" y="1493520"/>
                    <a:pt x="5694047" y="1315403"/>
                  </a:cubicBezTo>
                  <a:cubicBezTo>
                    <a:pt x="5626419" y="892493"/>
                    <a:pt x="5255897" y="820103"/>
                    <a:pt x="5046347" y="864870"/>
                  </a:cubicBezTo>
                  <a:cubicBezTo>
                    <a:pt x="4565334" y="966787"/>
                    <a:pt x="4459606" y="1340168"/>
                    <a:pt x="4449129" y="1474470"/>
                  </a:cubicBezTo>
                  <a:cubicBezTo>
                    <a:pt x="4385312" y="2303145"/>
                    <a:pt x="5052061" y="2382203"/>
                    <a:pt x="5313047" y="2382203"/>
                  </a:cubicBezTo>
                  <a:cubicBezTo>
                    <a:pt x="5772152" y="2382203"/>
                    <a:pt x="6018849" y="2139315"/>
                    <a:pt x="6136007" y="1859280"/>
                  </a:cubicBezTo>
                  <a:cubicBezTo>
                    <a:pt x="6297932" y="1473518"/>
                    <a:pt x="6264594" y="1008698"/>
                    <a:pt x="5916932" y="547688"/>
                  </a:cubicBezTo>
                  <a:cubicBezTo>
                    <a:pt x="5782629" y="370523"/>
                    <a:pt x="5327334" y="0"/>
                    <a:pt x="4589147" y="0"/>
                  </a:cubicBezTo>
                  <a:cubicBezTo>
                    <a:pt x="4246247" y="0"/>
                    <a:pt x="3691891" y="139065"/>
                    <a:pt x="3239454" y="626745"/>
                  </a:cubicBezTo>
                  <a:cubicBezTo>
                    <a:pt x="2382204" y="1552575"/>
                    <a:pt x="2020254" y="2025015"/>
                    <a:pt x="1113474" y="1830705"/>
                  </a:cubicBezTo>
                  <a:cubicBezTo>
                    <a:pt x="485776" y="1696403"/>
                    <a:pt x="8574" y="984885"/>
                    <a:pt x="144781" y="279082"/>
                  </a:cubicBezTo>
                  <a:cubicBezTo>
                    <a:pt x="199074" y="0"/>
                    <a:pt x="100014" y="3810"/>
                    <a:pt x="25719" y="3305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81620A5-0CAD-4B26-AE3D-59361D1A3252}"/>
              </a:ext>
            </a:extLst>
          </p:cNvPr>
          <p:cNvSpPr txBox="1"/>
          <p:nvPr/>
        </p:nvSpPr>
        <p:spPr>
          <a:xfrm>
            <a:off x="3248734" y="1875522"/>
            <a:ext cx="6394379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Predictive Maintenance in the Engineering Industry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298C0C5-8D75-4EEB-9242-2F4822582360}"/>
              </a:ext>
            </a:extLst>
          </p:cNvPr>
          <p:cNvSpPr txBox="1"/>
          <p:nvPr/>
        </p:nvSpPr>
        <p:spPr>
          <a:xfrm>
            <a:off x="7542839" y="3457748"/>
            <a:ext cx="3319820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Science Process Flow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0EB11A1-6B98-42EF-B397-55DE69913AF8}"/>
              </a:ext>
            </a:extLst>
          </p:cNvPr>
          <p:cNvSpPr txBox="1"/>
          <p:nvPr/>
        </p:nvSpPr>
        <p:spPr>
          <a:xfrm>
            <a:off x="3248734" y="5266183"/>
            <a:ext cx="4669548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>
                <a:solidFill>
                  <a:srgbClr val="7F8F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Real-world Machine Learning (MLOps)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5BDF39F-6C95-4E7D-98A7-4C5B865F6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302" y="2177221"/>
            <a:ext cx="829888" cy="82988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5B61993-37B3-4397-AF9E-FEABFB8FC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597" y="5167521"/>
            <a:ext cx="834593" cy="83459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CA63151-E3DB-44B9-A3E4-3A0FFE4A77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243" y="3591352"/>
            <a:ext cx="775680" cy="77568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A9792F48-BE58-41CA-9569-6952C5B43D32}"/>
              </a:ext>
            </a:extLst>
          </p:cNvPr>
          <p:cNvSpPr txBox="1"/>
          <p:nvPr/>
        </p:nvSpPr>
        <p:spPr>
          <a:xfrm>
            <a:off x="396852" y="283882"/>
            <a:ext cx="9856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Takeaways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B5E1250-B6C2-4892-81F1-F6B90D5A3DDD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</p:spTree>
    <p:extLst>
      <p:ext uri="{BB962C8B-B14F-4D97-AF65-F5344CB8AC3E}">
        <p14:creationId xmlns:p14="http://schemas.microsoft.com/office/powerpoint/2010/main" val="554362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2148AA-7CCB-45B8-969F-9AD60301D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9" y="0"/>
            <a:ext cx="10277363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618" y="791359"/>
            <a:ext cx="1625172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97BC12-3D7A-47D0-A42D-DB005B3C4B1A}"/>
              </a:ext>
            </a:extLst>
          </p:cNvPr>
          <p:cNvSpPr txBox="1"/>
          <p:nvPr/>
        </p:nvSpPr>
        <p:spPr>
          <a:xfrm>
            <a:off x="336910" y="1459426"/>
            <a:ext cx="515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Anish Mahapatra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78FF0-D8DC-4E79-A031-36756AC12555}"/>
              </a:ext>
            </a:extLst>
          </p:cNvPr>
          <p:cNvSpPr txBox="1"/>
          <p:nvPr/>
        </p:nvSpPr>
        <p:spPr>
          <a:xfrm>
            <a:off x="2123934" y="3142008"/>
            <a:ext cx="6026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Q&amp;A Session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F5CBFE-EAE1-4B54-A1CD-1CEB39B1C004}"/>
              </a:ext>
            </a:extLst>
          </p:cNvPr>
          <p:cNvSpPr txBox="1"/>
          <p:nvPr/>
        </p:nvSpPr>
        <p:spPr>
          <a:xfrm>
            <a:off x="0" y="5522130"/>
            <a:ext cx="8972231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LinkedIn: </a:t>
            </a:r>
            <a:r>
              <a:rPr kumimoji="0" lang="en-US" sz="1600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www.linkedin.com/in/</a:t>
            </a:r>
            <a:r>
              <a:rPr kumimoji="0" lang="en-US" sz="1600" b="1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</a:t>
            </a:r>
            <a:endParaRPr lang="en-US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Email: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anishmahapatra01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@gmail.com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7C9368-67D9-4C98-93D7-165B103ED86D}"/>
              </a:ext>
            </a:extLst>
          </p:cNvPr>
          <p:cNvCxnSpPr>
            <a:cxnSpLocks/>
          </p:cNvCxnSpPr>
          <p:nvPr/>
        </p:nvCxnSpPr>
        <p:spPr>
          <a:xfrm flipH="1">
            <a:off x="280212" y="1402276"/>
            <a:ext cx="61205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CDC64BC-3768-4762-920E-9C024FD94FC9}"/>
              </a:ext>
            </a:extLst>
          </p:cNvPr>
          <p:cNvSpPr txBox="1"/>
          <p:nvPr/>
        </p:nvSpPr>
        <p:spPr>
          <a:xfrm>
            <a:off x="325929" y="383084"/>
            <a:ext cx="72146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Anomaly Detection in Wind Turbine</a:t>
            </a:r>
          </a:p>
          <a:p>
            <a:pPr lvl="0">
              <a:defRPr/>
            </a:pPr>
            <a:r>
              <a:rPr lang="en-US" sz="28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Data Science and Big Data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8D7D44-0465-4B2D-BDDE-88F4CFBDE69E}"/>
              </a:ext>
            </a:extLst>
          </p:cNvPr>
          <p:cNvSpPr/>
          <p:nvPr/>
        </p:nvSpPr>
        <p:spPr>
          <a:xfrm>
            <a:off x="291191" y="493486"/>
            <a:ext cx="45719" cy="790575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95D1EE-76ED-496A-9147-7D8C96E10D94}"/>
              </a:ext>
            </a:extLst>
          </p:cNvPr>
          <p:cNvSpPr/>
          <p:nvPr/>
        </p:nvSpPr>
        <p:spPr>
          <a:xfrm>
            <a:off x="280211" y="1497151"/>
            <a:ext cx="56699" cy="280397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492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D7FCEDF-21D6-4293-9483-F95D62B06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0327199" cy="68669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618" y="808390"/>
            <a:ext cx="1625172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-2" y="-8928"/>
            <a:ext cx="12192001" cy="6866927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78FF0-D8DC-4E79-A031-36756AC12555}"/>
              </a:ext>
            </a:extLst>
          </p:cNvPr>
          <p:cNvSpPr txBox="1"/>
          <p:nvPr/>
        </p:nvSpPr>
        <p:spPr>
          <a:xfrm>
            <a:off x="139081" y="5876494"/>
            <a:ext cx="47841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Thank you.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4A6A2C-A893-466D-A464-9B614B8C4D83}"/>
              </a:ext>
            </a:extLst>
          </p:cNvPr>
          <p:cNvSpPr txBox="1"/>
          <p:nvPr/>
        </p:nvSpPr>
        <p:spPr>
          <a:xfrm>
            <a:off x="5670233" y="5202783"/>
            <a:ext cx="4616386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How to get into Data Science?</a:t>
            </a: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Simple, ask a real-world Data Scientist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Email: anishmahapatra01@gmail.com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CBB77-C3B7-4336-A9D2-119CF9B0F009}"/>
              </a:ext>
            </a:extLst>
          </p:cNvPr>
          <p:cNvSpPr txBox="1"/>
          <p:nvPr/>
        </p:nvSpPr>
        <p:spPr>
          <a:xfrm>
            <a:off x="336910" y="1459426"/>
            <a:ext cx="515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Anish Mahapatra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8369C9-BE3A-4847-9D12-042182340767}"/>
              </a:ext>
            </a:extLst>
          </p:cNvPr>
          <p:cNvSpPr txBox="1"/>
          <p:nvPr/>
        </p:nvSpPr>
        <p:spPr>
          <a:xfrm>
            <a:off x="325929" y="383084"/>
            <a:ext cx="72146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Anomaly Detection in Wind Turbine</a:t>
            </a:r>
          </a:p>
          <a:p>
            <a:pPr lvl="0">
              <a:defRPr/>
            </a:pPr>
            <a:r>
              <a:rPr lang="en-US" sz="28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Data Science and Big Data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830F80-E6E0-48DF-9426-53CDFE450D1E}"/>
              </a:ext>
            </a:extLst>
          </p:cNvPr>
          <p:cNvSpPr/>
          <p:nvPr/>
        </p:nvSpPr>
        <p:spPr>
          <a:xfrm>
            <a:off x="291191" y="493486"/>
            <a:ext cx="45719" cy="790575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86499C-194E-45F2-B165-ED36360D5117}"/>
              </a:ext>
            </a:extLst>
          </p:cNvPr>
          <p:cNvSpPr/>
          <p:nvPr/>
        </p:nvSpPr>
        <p:spPr>
          <a:xfrm>
            <a:off x="280211" y="1497151"/>
            <a:ext cx="56699" cy="280397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580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0F0057-916A-44B6-9107-1B9B95F6A5A1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2" y="1200911"/>
            <a:ext cx="2208720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2" y="1915097"/>
            <a:ext cx="3218544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Data Lifecycle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05992" y="2625294"/>
            <a:ext cx="614410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 Machine Learning Architecture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7034922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Predictive Maintenance Dashboard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2" y="4045688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Data Science Process Flow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1682F0-5C04-48BF-BC66-799E4F8EB2B2}"/>
              </a:ext>
            </a:extLst>
          </p:cNvPr>
          <p:cNvSpPr txBox="1"/>
          <p:nvPr/>
        </p:nvSpPr>
        <p:spPr>
          <a:xfrm>
            <a:off x="1057774" y="4755885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Q&amp;A Session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16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A2E3112-D815-4D4B-88A6-554FB6493464}"/>
              </a:ext>
            </a:extLst>
          </p:cNvPr>
          <p:cNvSpPr txBox="1"/>
          <p:nvPr/>
        </p:nvSpPr>
        <p:spPr>
          <a:xfrm>
            <a:off x="19026" y="-22085"/>
            <a:ext cx="73027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1 of 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33331F-402B-4FD6-A596-7F20E55E03B9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DD869-E172-4CAC-8FF9-E35B6C7FFE78}"/>
              </a:ext>
            </a:extLst>
          </p:cNvPr>
          <p:cNvSpPr txBox="1"/>
          <p:nvPr/>
        </p:nvSpPr>
        <p:spPr>
          <a:xfrm>
            <a:off x="7210080" y="4428320"/>
            <a:ext cx="4055518" cy="78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How to get into Data Science?</a:t>
            </a: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Simple, ask a real-world Data Scientist.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BF6F85-4B77-418B-A024-8E7655314032}"/>
              </a:ext>
            </a:extLst>
          </p:cNvPr>
          <p:cNvGrpSpPr/>
          <p:nvPr/>
        </p:nvGrpSpPr>
        <p:grpSpPr>
          <a:xfrm>
            <a:off x="7210080" y="5750012"/>
            <a:ext cx="3752701" cy="675537"/>
            <a:chOff x="7637634" y="4219855"/>
            <a:chExt cx="3752701" cy="675537"/>
          </a:xfrm>
        </p:grpSpPr>
        <p:pic>
          <p:nvPicPr>
            <p:cNvPr id="2050" name="Picture 2" descr="International Institute of Information Technology, Bangalore - Wikipedia">
              <a:extLst>
                <a:ext uri="{FF2B5EF4-FFF2-40B4-BE49-F238E27FC236}">
                  <a16:creationId xmlns:a16="http://schemas.microsoft.com/office/drawing/2014/main" id="{5DDAA93B-B836-48AA-A725-F7A0AC81A6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283" y="4219855"/>
              <a:ext cx="825500" cy="675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King&amp;#39;s College London Clinical Research Fellowship 2021 | Opportunity Desk">
              <a:extLst>
                <a:ext uri="{FF2B5EF4-FFF2-40B4-BE49-F238E27FC236}">
                  <a16:creationId xmlns:a16="http://schemas.microsoft.com/office/drawing/2014/main" id="{84A6F731-F67D-4675-A915-71FAE1B1D0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59918" y="4287943"/>
              <a:ext cx="1030417" cy="539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Manipal Academy of Higher Education (MAHEMET) My Careers View - India&amp;#39;s  Best College, School and Consultant">
              <a:extLst>
                <a:ext uri="{FF2B5EF4-FFF2-40B4-BE49-F238E27FC236}">
                  <a16:creationId xmlns:a16="http://schemas.microsoft.com/office/drawing/2014/main" id="{0A9DF6BE-3E93-4F7D-A5B7-0A7F48AD11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634" y="4279500"/>
              <a:ext cx="548493" cy="548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Liverpool John Moores University - Rankings, Courses, Acceptance Rate">
              <a:extLst>
                <a:ext uri="{FF2B5EF4-FFF2-40B4-BE49-F238E27FC236}">
                  <a16:creationId xmlns:a16="http://schemas.microsoft.com/office/drawing/2014/main" id="{A8D7814D-E5D1-42D5-8152-3A796B6238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8783" y="4278809"/>
              <a:ext cx="1301135" cy="539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B8BC6AF-9A6B-46DF-9CB9-BC6FECD39643}"/>
              </a:ext>
            </a:extLst>
          </p:cNvPr>
          <p:cNvSpPr/>
          <p:nvPr/>
        </p:nvSpPr>
        <p:spPr>
          <a:xfrm>
            <a:off x="7235479" y="5767068"/>
            <a:ext cx="3892580" cy="581257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2282F46-A8BC-4545-9816-24CD5214F82D}"/>
              </a:ext>
            </a:extLst>
          </p:cNvPr>
          <p:cNvSpPr/>
          <p:nvPr/>
        </p:nvSpPr>
        <p:spPr>
          <a:xfrm>
            <a:off x="7235479" y="5720728"/>
            <a:ext cx="3892580" cy="581257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4E5C5D-AD92-453F-8425-6D0604A9EAD0}"/>
              </a:ext>
            </a:extLst>
          </p:cNvPr>
          <p:cNvGrpSpPr/>
          <p:nvPr/>
        </p:nvGrpSpPr>
        <p:grpSpPr>
          <a:xfrm>
            <a:off x="396852" y="4430730"/>
            <a:ext cx="5699148" cy="2009890"/>
            <a:chOff x="396852" y="4430730"/>
            <a:chExt cx="5699148" cy="200989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93020E1-61BC-41F0-A9EF-165E220E5D33}"/>
                </a:ext>
              </a:extLst>
            </p:cNvPr>
            <p:cNvGrpSpPr/>
            <p:nvPr/>
          </p:nvGrpSpPr>
          <p:grpSpPr>
            <a:xfrm>
              <a:off x="396852" y="4430730"/>
              <a:ext cx="5699148" cy="2009890"/>
              <a:chOff x="396853" y="4309258"/>
              <a:chExt cx="5699148" cy="2009890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CB15A08-447B-47C9-A717-79FA893DD707}"/>
                  </a:ext>
                </a:extLst>
              </p:cNvPr>
              <p:cNvSpPr txBox="1"/>
              <p:nvPr/>
            </p:nvSpPr>
            <p:spPr>
              <a:xfrm>
                <a:off x="396853" y="4309258"/>
                <a:ext cx="5699148" cy="1985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Senior Data Scientist </a:t>
                </a:r>
                <a:endPara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LinkedIn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kumimoji="0" lang="en-US" sz="1600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www.linkedin.com/in/</a:t>
                </a: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b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Medium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anishmahapatra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.medium.com</a:t>
                </a:r>
                <a:b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Website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www.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.com</a:t>
                </a: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GitHub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www.github.com/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</a:p>
            </p:txBody>
          </p:sp>
          <p:pic>
            <p:nvPicPr>
              <p:cNvPr id="5122" name="Picture 2" descr="Linkedin - Free social media icons">
                <a:extLst>
                  <a:ext uri="{FF2B5EF4-FFF2-40B4-BE49-F238E27FC236}">
                    <a16:creationId xmlns:a16="http://schemas.microsoft.com/office/drawing/2014/main" id="{4D5F61CE-74F4-4A82-8CE5-2510AA48CC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30" t="-1031" r="23755"/>
              <a:stretch/>
            </p:blipFill>
            <p:spPr bwMode="auto">
              <a:xfrm>
                <a:off x="963623" y="4880415"/>
                <a:ext cx="280429" cy="280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Medium logo | Logok">
                <a:extLst>
                  <a:ext uri="{FF2B5EF4-FFF2-40B4-BE49-F238E27FC236}">
                    <a16:creationId xmlns:a16="http://schemas.microsoft.com/office/drawing/2014/main" id="{7E7A7376-C94C-4B53-9B29-28C9969C02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31" t="28005" r="19918" b="27804"/>
              <a:stretch/>
            </p:blipFill>
            <p:spPr bwMode="auto">
              <a:xfrm>
                <a:off x="885199" y="5252814"/>
                <a:ext cx="425103" cy="233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2" name="Picture 12" descr="Github Logo - Free social media icons">
                <a:extLst>
                  <a:ext uri="{FF2B5EF4-FFF2-40B4-BE49-F238E27FC236}">
                    <a16:creationId xmlns:a16="http://schemas.microsoft.com/office/drawing/2014/main" id="{638E600F-B535-4F24-88FA-3874A3F862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764" y="5953002"/>
                <a:ext cx="366146" cy="3661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8" name="Picture 18" descr="Ninja, emoji, smiley, emoticon icon - Download on Iconfinder">
                <a:extLst>
                  <a:ext uri="{FF2B5EF4-FFF2-40B4-BE49-F238E27FC236}">
                    <a16:creationId xmlns:a16="http://schemas.microsoft.com/office/drawing/2014/main" id="{0F5DE76F-0D81-4A35-A4F5-CA04A5DC65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04" t="4688" r="2865" b="10676"/>
              <a:stretch/>
            </p:blipFill>
            <p:spPr bwMode="auto">
              <a:xfrm>
                <a:off x="3053911" y="4389376"/>
                <a:ext cx="425103" cy="3806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4" name="Picture 2" descr="Website Logo PNG, Web Site Logos Free Download - Free Transparent PNG Logos">
              <a:extLst>
                <a:ext uri="{FF2B5EF4-FFF2-40B4-BE49-F238E27FC236}">
                  <a16:creationId xmlns:a16="http://schemas.microsoft.com/office/drawing/2014/main" id="{D5625FC6-C437-4846-8376-3E74DACFD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858" y="5644809"/>
              <a:ext cx="419040" cy="41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B25D47F-1CD3-4AC5-83C7-9B2DB29A1F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80" y="1048402"/>
            <a:ext cx="10593839" cy="321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36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roup 227">
            <a:extLst>
              <a:ext uri="{FF2B5EF4-FFF2-40B4-BE49-F238E27FC236}">
                <a16:creationId xmlns:a16="http://schemas.microsoft.com/office/drawing/2014/main" id="{E66C6127-71E8-4A83-9FBA-92E0316D3EE7}"/>
              </a:ext>
            </a:extLst>
          </p:cNvPr>
          <p:cNvGrpSpPr/>
          <p:nvPr/>
        </p:nvGrpSpPr>
        <p:grpSpPr>
          <a:xfrm>
            <a:off x="1108079" y="2992294"/>
            <a:ext cx="10527132" cy="3715040"/>
            <a:chOff x="919822" y="2710940"/>
            <a:chExt cx="10527132" cy="3715040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5D8A9298-0E0D-4944-9183-A7818D9563BD}"/>
                </a:ext>
              </a:extLst>
            </p:cNvPr>
            <p:cNvGrpSpPr/>
            <p:nvPr/>
          </p:nvGrpSpPr>
          <p:grpSpPr>
            <a:xfrm>
              <a:off x="9102029" y="4718858"/>
              <a:ext cx="1096211" cy="1445026"/>
              <a:chOff x="5733204" y="4148522"/>
              <a:chExt cx="1306402" cy="1722100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2002651D-EA63-40CC-9C10-6ACF12B9FB97}"/>
                  </a:ext>
                </a:extLst>
              </p:cNvPr>
              <p:cNvGrpSpPr/>
              <p:nvPr/>
            </p:nvGrpSpPr>
            <p:grpSpPr>
              <a:xfrm>
                <a:off x="5733204" y="4148522"/>
                <a:ext cx="1306402" cy="1722100"/>
                <a:chOff x="2445111" y="599435"/>
                <a:chExt cx="5312311" cy="7002691"/>
              </a:xfrm>
              <a:solidFill>
                <a:srgbClr val="2CB8AE"/>
              </a:solidFill>
            </p:grpSpPr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D4D03250-81FD-46BE-8E21-F425ABE87124}"/>
                    </a:ext>
                  </a:extLst>
                </p:cNvPr>
                <p:cNvSpPr/>
                <p:nvPr/>
              </p:nvSpPr>
              <p:spPr>
                <a:xfrm>
                  <a:off x="2445111" y="599435"/>
                  <a:ext cx="3497902" cy="6838182"/>
                </a:xfrm>
                <a:custGeom>
                  <a:avLst/>
                  <a:gdLst>
                    <a:gd name="connsiteX0" fmla="*/ 410833 w 404363"/>
                    <a:gd name="connsiteY0" fmla="*/ 353414 h 800639"/>
                    <a:gd name="connsiteX1" fmla="*/ 362309 w 404363"/>
                    <a:gd name="connsiteY1" fmla="*/ 339665 h 800639"/>
                    <a:gd name="connsiteX2" fmla="*/ 239383 w 404363"/>
                    <a:gd name="connsiteY2" fmla="*/ 260410 h 800639"/>
                    <a:gd name="connsiteX3" fmla="*/ 218356 w 404363"/>
                    <a:gd name="connsiteY3" fmla="*/ 252323 h 800639"/>
                    <a:gd name="connsiteX4" fmla="*/ 214313 w 404363"/>
                    <a:gd name="connsiteY4" fmla="*/ 276585 h 800639"/>
                    <a:gd name="connsiteX5" fmla="*/ 228870 w 404363"/>
                    <a:gd name="connsiteY5" fmla="*/ 765055 h 800639"/>
                    <a:gd name="connsiteX6" fmla="*/ 203799 w 404363"/>
                    <a:gd name="connsiteY6" fmla="*/ 803066 h 800639"/>
                    <a:gd name="connsiteX7" fmla="*/ 180346 w 404363"/>
                    <a:gd name="connsiteY7" fmla="*/ 765055 h 800639"/>
                    <a:gd name="connsiteX8" fmla="*/ 194903 w 404363"/>
                    <a:gd name="connsiteY8" fmla="*/ 279819 h 800639"/>
                    <a:gd name="connsiteX9" fmla="*/ 190859 w 404363"/>
                    <a:gd name="connsiteY9" fmla="*/ 252323 h 800639"/>
                    <a:gd name="connsiteX10" fmla="*/ 164980 w 404363"/>
                    <a:gd name="connsiteY10" fmla="*/ 262836 h 800639"/>
                    <a:gd name="connsiteX11" fmla="*/ 40436 w 404363"/>
                    <a:gd name="connsiteY11" fmla="*/ 340474 h 800639"/>
                    <a:gd name="connsiteX12" fmla="*/ 0 w 404363"/>
                    <a:gd name="connsiteY12" fmla="*/ 353414 h 800639"/>
                    <a:gd name="connsiteX13" fmla="*/ 26688 w 404363"/>
                    <a:gd name="connsiteY13" fmla="*/ 324299 h 800639"/>
                    <a:gd name="connsiteX14" fmla="*/ 164171 w 404363"/>
                    <a:gd name="connsiteY14" fmla="*/ 253131 h 800639"/>
                    <a:gd name="connsiteX15" fmla="*/ 199755 w 404363"/>
                    <a:gd name="connsiteY15" fmla="*/ 194094 h 800639"/>
                    <a:gd name="connsiteX16" fmla="*/ 198138 w 404363"/>
                    <a:gd name="connsiteY16" fmla="*/ 14557 h 800639"/>
                    <a:gd name="connsiteX17" fmla="*/ 205417 w 404363"/>
                    <a:gd name="connsiteY17" fmla="*/ 0 h 800639"/>
                    <a:gd name="connsiteX18" fmla="*/ 215930 w 404363"/>
                    <a:gd name="connsiteY18" fmla="*/ 32349 h 800639"/>
                    <a:gd name="connsiteX19" fmla="*/ 210269 w 404363"/>
                    <a:gd name="connsiteY19" fmla="*/ 194094 h 800639"/>
                    <a:gd name="connsiteX20" fmla="*/ 244235 w 404363"/>
                    <a:gd name="connsiteY20" fmla="*/ 253131 h 800639"/>
                    <a:gd name="connsiteX21" fmla="*/ 373632 w 404363"/>
                    <a:gd name="connsiteY21" fmla="*/ 321873 h 800639"/>
                    <a:gd name="connsiteX22" fmla="*/ 410833 w 404363"/>
                    <a:gd name="connsiteY22" fmla="*/ 353414 h 800639"/>
                    <a:gd name="connsiteX0" fmla="*/ 410833 w 410833"/>
                    <a:gd name="connsiteY0" fmla="*/ 353414 h 803153"/>
                    <a:gd name="connsiteX1" fmla="*/ 362309 w 410833"/>
                    <a:gd name="connsiteY1" fmla="*/ 339665 h 803153"/>
                    <a:gd name="connsiteX2" fmla="*/ 239383 w 410833"/>
                    <a:gd name="connsiteY2" fmla="*/ 260410 h 803153"/>
                    <a:gd name="connsiteX3" fmla="*/ 218356 w 410833"/>
                    <a:gd name="connsiteY3" fmla="*/ 252323 h 803153"/>
                    <a:gd name="connsiteX4" fmla="*/ 214313 w 410833"/>
                    <a:gd name="connsiteY4" fmla="*/ 276585 h 803153"/>
                    <a:gd name="connsiteX5" fmla="*/ 228870 w 410833"/>
                    <a:gd name="connsiteY5" fmla="*/ 765055 h 803153"/>
                    <a:gd name="connsiteX6" fmla="*/ 203799 w 410833"/>
                    <a:gd name="connsiteY6" fmla="*/ 803066 h 803153"/>
                    <a:gd name="connsiteX7" fmla="*/ 180346 w 410833"/>
                    <a:gd name="connsiteY7" fmla="*/ 765055 h 803153"/>
                    <a:gd name="connsiteX8" fmla="*/ 194903 w 410833"/>
                    <a:gd name="connsiteY8" fmla="*/ 279819 h 803153"/>
                    <a:gd name="connsiteX9" fmla="*/ 190859 w 410833"/>
                    <a:gd name="connsiteY9" fmla="*/ 252323 h 803153"/>
                    <a:gd name="connsiteX10" fmla="*/ 164980 w 410833"/>
                    <a:gd name="connsiteY10" fmla="*/ 262836 h 803153"/>
                    <a:gd name="connsiteX11" fmla="*/ 40436 w 410833"/>
                    <a:gd name="connsiteY11" fmla="*/ 340474 h 803153"/>
                    <a:gd name="connsiteX12" fmla="*/ 0 w 410833"/>
                    <a:gd name="connsiteY12" fmla="*/ 353414 h 803153"/>
                    <a:gd name="connsiteX13" fmla="*/ 26688 w 410833"/>
                    <a:gd name="connsiteY13" fmla="*/ 324299 h 803153"/>
                    <a:gd name="connsiteX14" fmla="*/ 164171 w 410833"/>
                    <a:gd name="connsiteY14" fmla="*/ 253131 h 803153"/>
                    <a:gd name="connsiteX15" fmla="*/ 199755 w 410833"/>
                    <a:gd name="connsiteY15" fmla="*/ 194094 h 803153"/>
                    <a:gd name="connsiteX16" fmla="*/ 198138 w 410833"/>
                    <a:gd name="connsiteY16" fmla="*/ 14557 h 803153"/>
                    <a:gd name="connsiteX17" fmla="*/ 205417 w 410833"/>
                    <a:gd name="connsiteY17" fmla="*/ 0 h 803153"/>
                    <a:gd name="connsiteX18" fmla="*/ 215930 w 410833"/>
                    <a:gd name="connsiteY18" fmla="*/ 32349 h 803153"/>
                    <a:gd name="connsiteX19" fmla="*/ 210269 w 410833"/>
                    <a:gd name="connsiteY19" fmla="*/ 194094 h 803153"/>
                    <a:gd name="connsiteX20" fmla="*/ 244235 w 410833"/>
                    <a:gd name="connsiteY20" fmla="*/ 253131 h 803153"/>
                    <a:gd name="connsiteX21" fmla="*/ 373632 w 410833"/>
                    <a:gd name="connsiteY21" fmla="*/ 321873 h 803153"/>
                    <a:gd name="connsiteX22" fmla="*/ 410833 w 410833"/>
                    <a:gd name="connsiteY22" fmla="*/ 353414 h 803153"/>
                    <a:gd name="connsiteX0" fmla="*/ 410833 w 410833"/>
                    <a:gd name="connsiteY0" fmla="*/ 353414 h 803153"/>
                    <a:gd name="connsiteX1" fmla="*/ 362309 w 410833"/>
                    <a:gd name="connsiteY1" fmla="*/ 339665 h 803153"/>
                    <a:gd name="connsiteX2" fmla="*/ 239383 w 410833"/>
                    <a:gd name="connsiteY2" fmla="*/ 260410 h 803153"/>
                    <a:gd name="connsiteX3" fmla="*/ 218356 w 410833"/>
                    <a:gd name="connsiteY3" fmla="*/ 252323 h 803153"/>
                    <a:gd name="connsiteX4" fmla="*/ 214313 w 410833"/>
                    <a:gd name="connsiteY4" fmla="*/ 276585 h 803153"/>
                    <a:gd name="connsiteX5" fmla="*/ 228870 w 410833"/>
                    <a:gd name="connsiteY5" fmla="*/ 765055 h 803153"/>
                    <a:gd name="connsiteX6" fmla="*/ 203799 w 410833"/>
                    <a:gd name="connsiteY6" fmla="*/ 803066 h 803153"/>
                    <a:gd name="connsiteX7" fmla="*/ 180346 w 410833"/>
                    <a:gd name="connsiteY7" fmla="*/ 765055 h 803153"/>
                    <a:gd name="connsiteX8" fmla="*/ 194903 w 410833"/>
                    <a:gd name="connsiteY8" fmla="*/ 279819 h 803153"/>
                    <a:gd name="connsiteX9" fmla="*/ 190859 w 410833"/>
                    <a:gd name="connsiteY9" fmla="*/ 252323 h 803153"/>
                    <a:gd name="connsiteX10" fmla="*/ 164980 w 410833"/>
                    <a:gd name="connsiteY10" fmla="*/ 262836 h 803153"/>
                    <a:gd name="connsiteX11" fmla="*/ 40436 w 410833"/>
                    <a:gd name="connsiteY11" fmla="*/ 340474 h 803153"/>
                    <a:gd name="connsiteX12" fmla="*/ 0 w 410833"/>
                    <a:gd name="connsiteY12" fmla="*/ 353414 h 803153"/>
                    <a:gd name="connsiteX13" fmla="*/ 26688 w 410833"/>
                    <a:gd name="connsiteY13" fmla="*/ 324299 h 803153"/>
                    <a:gd name="connsiteX14" fmla="*/ 164171 w 410833"/>
                    <a:gd name="connsiteY14" fmla="*/ 253131 h 803153"/>
                    <a:gd name="connsiteX15" fmla="*/ 199755 w 410833"/>
                    <a:gd name="connsiteY15" fmla="*/ 194094 h 803153"/>
                    <a:gd name="connsiteX16" fmla="*/ 198138 w 410833"/>
                    <a:gd name="connsiteY16" fmla="*/ 14557 h 803153"/>
                    <a:gd name="connsiteX17" fmla="*/ 205417 w 410833"/>
                    <a:gd name="connsiteY17" fmla="*/ 0 h 803153"/>
                    <a:gd name="connsiteX18" fmla="*/ 215930 w 410833"/>
                    <a:gd name="connsiteY18" fmla="*/ 32349 h 803153"/>
                    <a:gd name="connsiteX19" fmla="*/ 210269 w 410833"/>
                    <a:gd name="connsiteY19" fmla="*/ 194094 h 803153"/>
                    <a:gd name="connsiteX20" fmla="*/ 244235 w 410833"/>
                    <a:gd name="connsiteY20" fmla="*/ 253131 h 803153"/>
                    <a:gd name="connsiteX21" fmla="*/ 373632 w 410833"/>
                    <a:gd name="connsiteY21" fmla="*/ 321873 h 803153"/>
                    <a:gd name="connsiteX22" fmla="*/ 410833 w 410833"/>
                    <a:gd name="connsiteY22" fmla="*/ 353414 h 803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10833" h="803153">
                      <a:moveTo>
                        <a:pt x="410833" y="353414"/>
                      </a:moveTo>
                      <a:cubicBezTo>
                        <a:pt x="389806" y="358266"/>
                        <a:pt x="376058" y="347752"/>
                        <a:pt x="362309" y="339665"/>
                      </a:cubicBezTo>
                      <a:cubicBezTo>
                        <a:pt x="321064" y="313786"/>
                        <a:pt x="280628" y="286289"/>
                        <a:pt x="239383" y="260410"/>
                      </a:cubicBezTo>
                      <a:cubicBezTo>
                        <a:pt x="232913" y="256366"/>
                        <a:pt x="226443" y="248279"/>
                        <a:pt x="218356" y="252323"/>
                      </a:cubicBezTo>
                      <a:cubicBezTo>
                        <a:pt x="214223" y="255048"/>
                        <a:pt x="214313" y="268497"/>
                        <a:pt x="214313" y="276585"/>
                      </a:cubicBezTo>
                      <a:cubicBezTo>
                        <a:pt x="219165" y="439138"/>
                        <a:pt x="224017" y="602501"/>
                        <a:pt x="228870" y="765055"/>
                      </a:cubicBezTo>
                      <a:cubicBezTo>
                        <a:pt x="229678" y="783656"/>
                        <a:pt x="229678" y="804683"/>
                        <a:pt x="203799" y="803066"/>
                      </a:cubicBezTo>
                      <a:cubicBezTo>
                        <a:pt x="181155" y="802257"/>
                        <a:pt x="179537" y="783656"/>
                        <a:pt x="180346" y="765055"/>
                      </a:cubicBezTo>
                      <a:lnTo>
                        <a:pt x="194903" y="279819"/>
                      </a:lnTo>
                      <a:cubicBezTo>
                        <a:pt x="194903" y="270115"/>
                        <a:pt x="198992" y="256921"/>
                        <a:pt x="190859" y="252323"/>
                      </a:cubicBezTo>
                      <a:cubicBezTo>
                        <a:pt x="181414" y="246983"/>
                        <a:pt x="173067" y="257984"/>
                        <a:pt x="164980" y="262836"/>
                      </a:cubicBezTo>
                      <a:lnTo>
                        <a:pt x="40436" y="340474"/>
                      </a:lnTo>
                      <a:cubicBezTo>
                        <a:pt x="29114" y="347752"/>
                        <a:pt x="16175" y="354222"/>
                        <a:pt x="0" y="353414"/>
                      </a:cubicBezTo>
                      <a:cubicBezTo>
                        <a:pt x="1617" y="335621"/>
                        <a:pt x="15366" y="329960"/>
                        <a:pt x="26688" y="324299"/>
                      </a:cubicBezTo>
                      <a:cubicBezTo>
                        <a:pt x="71977" y="300038"/>
                        <a:pt x="118074" y="276585"/>
                        <a:pt x="164171" y="253131"/>
                      </a:cubicBezTo>
                      <a:cubicBezTo>
                        <a:pt x="188433" y="241001"/>
                        <a:pt x="198138" y="220782"/>
                        <a:pt x="199755" y="194094"/>
                      </a:cubicBezTo>
                      <a:cubicBezTo>
                        <a:pt x="202182" y="134249"/>
                        <a:pt x="190051" y="74403"/>
                        <a:pt x="198138" y="14557"/>
                      </a:cubicBezTo>
                      <a:cubicBezTo>
                        <a:pt x="198947" y="9705"/>
                        <a:pt x="198138" y="4044"/>
                        <a:pt x="205417" y="0"/>
                      </a:cubicBezTo>
                      <a:cubicBezTo>
                        <a:pt x="217547" y="7279"/>
                        <a:pt x="216739" y="20218"/>
                        <a:pt x="215930" y="32349"/>
                      </a:cubicBezTo>
                      <a:cubicBezTo>
                        <a:pt x="214313" y="86534"/>
                        <a:pt x="211886" y="139910"/>
                        <a:pt x="210269" y="194094"/>
                      </a:cubicBezTo>
                      <a:cubicBezTo>
                        <a:pt x="209460" y="220782"/>
                        <a:pt x="219974" y="241001"/>
                        <a:pt x="244235" y="253131"/>
                      </a:cubicBezTo>
                      <a:cubicBezTo>
                        <a:pt x="287907" y="274967"/>
                        <a:pt x="330769" y="298420"/>
                        <a:pt x="373632" y="321873"/>
                      </a:cubicBezTo>
                      <a:cubicBezTo>
                        <a:pt x="388189" y="328343"/>
                        <a:pt x="401128" y="337239"/>
                        <a:pt x="410833" y="353414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378973CD-10C5-49FC-B3AE-22604055CAB4}"/>
                    </a:ext>
                  </a:extLst>
                </p:cNvPr>
                <p:cNvSpPr/>
                <p:nvPr/>
              </p:nvSpPr>
              <p:spPr>
                <a:xfrm>
                  <a:off x="2473235" y="4334670"/>
                  <a:ext cx="1615901" cy="3158982"/>
                </a:xfrm>
                <a:custGeom>
                  <a:avLst/>
                  <a:gdLst>
                    <a:gd name="connsiteX0" fmla="*/ 410833 w 404363"/>
                    <a:gd name="connsiteY0" fmla="*/ 353414 h 800639"/>
                    <a:gd name="connsiteX1" fmla="*/ 362309 w 404363"/>
                    <a:gd name="connsiteY1" fmla="*/ 339665 h 800639"/>
                    <a:gd name="connsiteX2" fmla="*/ 239383 w 404363"/>
                    <a:gd name="connsiteY2" fmla="*/ 260410 h 800639"/>
                    <a:gd name="connsiteX3" fmla="*/ 218356 w 404363"/>
                    <a:gd name="connsiteY3" fmla="*/ 252323 h 800639"/>
                    <a:gd name="connsiteX4" fmla="*/ 214313 w 404363"/>
                    <a:gd name="connsiteY4" fmla="*/ 276585 h 800639"/>
                    <a:gd name="connsiteX5" fmla="*/ 228870 w 404363"/>
                    <a:gd name="connsiteY5" fmla="*/ 765055 h 800639"/>
                    <a:gd name="connsiteX6" fmla="*/ 203799 w 404363"/>
                    <a:gd name="connsiteY6" fmla="*/ 803066 h 800639"/>
                    <a:gd name="connsiteX7" fmla="*/ 180346 w 404363"/>
                    <a:gd name="connsiteY7" fmla="*/ 765055 h 800639"/>
                    <a:gd name="connsiteX8" fmla="*/ 194903 w 404363"/>
                    <a:gd name="connsiteY8" fmla="*/ 279819 h 800639"/>
                    <a:gd name="connsiteX9" fmla="*/ 190859 w 404363"/>
                    <a:gd name="connsiteY9" fmla="*/ 252323 h 800639"/>
                    <a:gd name="connsiteX10" fmla="*/ 164980 w 404363"/>
                    <a:gd name="connsiteY10" fmla="*/ 262836 h 800639"/>
                    <a:gd name="connsiteX11" fmla="*/ 40436 w 404363"/>
                    <a:gd name="connsiteY11" fmla="*/ 340474 h 800639"/>
                    <a:gd name="connsiteX12" fmla="*/ 0 w 404363"/>
                    <a:gd name="connsiteY12" fmla="*/ 353414 h 800639"/>
                    <a:gd name="connsiteX13" fmla="*/ 26688 w 404363"/>
                    <a:gd name="connsiteY13" fmla="*/ 324299 h 800639"/>
                    <a:gd name="connsiteX14" fmla="*/ 164171 w 404363"/>
                    <a:gd name="connsiteY14" fmla="*/ 253131 h 800639"/>
                    <a:gd name="connsiteX15" fmla="*/ 199755 w 404363"/>
                    <a:gd name="connsiteY15" fmla="*/ 194094 h 800639"/>
                    <a:gd name="connsiteX16" fmla="*/ 198138 w 404363"/>
                    <a:gd name="connsiteY16" fmla="*/ 14557 h 800639"/>
                    <a:gd name="connsiteX17" fmla="*/ 205417 w 404363"/>
                    <a:gd name="connsiteY17" fmla="*/ 0 h 800639"/>
                    <a:gd name="connsiteX18" fmla="*/ 215930 w 404363"/>
                    <a:gd name="connsiteY18" fmla="*/ 32349 h 800639"/>
                    <a:gd name="connsiteX19" fmla="*/ 210269 w 404363"/>
                    <a:gd name="connsiteY19" fmla="*/ 194094 h 800639"/>
                    <a:gd name="connsiteX20" fmla="*/ 244235 w 404363"/>
                    <a:gd name="connsiteY20" fmla="*/ 253131 h 800639"/>
                    <a:gd name="connsiteX21" fmla="*/ 373632 w 404363"/>
                    <a:gd name="connsiteY21" fmla="*/ 321873 h 800639"/>
                    <a:gd name="connsiteX22" fmla="*/ 410833 w 404363"/>
                    <a:gd name="connsiteY22" fmla="*/ 353414 h 800639"/>
                    <a:gd name="connsiteX0" fmla="*/ 410833 w 410833"/>
                    <a:gd name="connsiteY0" fmla="*/ 353414 h 803153"/>
                    <a:gd name="connsiteX1" fmla="*/ 362309 w 410833"/>
                    <a:gd name="connsiteY1" fmla="*/ 339665 h 803153"/>
                    <a:gd name="connsiteX2" fmla="*/ 239383 w 410833"/>
                    <a:gd name="connsiteY2" fmla="*/ 260410 h 803153"/>
                    <a:gd name="connsiteX3" fmla="*/ 218356 w 410833"/>
                    <a:gd name="connsiteY3" fmla="*/ 252323 h 803153"/>
                    <a:gd name="connsiteX4" fmla="*/ 214313 w 410833"/>
                    <a:gd name="connsiteY4" fmla="*/ 276585 h 803153"/>
                    <a:gd name="connsiteX5" fmla="*/ 228870 w 410833"/>
                    <a:gd name="connsiteY5" fmla="*/ 765055 h 803153"/>
                    <a:gd name="connsiteX6" fmla="*/ 203799 w 410833"/>
                    <a:gd name="connsiteY6" fmla="*/ 803066 h 803153"/>
                    <a:gd name="connsiteX7" fmla="*/ 180346 w 410833"/>
                    <a:gd name="connsiteY7" fmla="*/ 765055 h 803153"/>
                    <a:gd name="connsiteX8" fmla="*/ 194903 w 410833"/>
                    <a:gd name="connsiteY8" fmla="*/ 279819 h 803153"/>
                    <a:gd name="connsiteX9" fmla="*/ 190859 w 410833"/>
                    <a:gd name="connsiteY9" fmla="*/ 252323 h 803153"/>
                    <a:gd name="connsiteX10" fmla="*/ 164980 w 410833"/>
                    <a:gd name="connsiteY10" fmla="*/ 262836 h 803153"/>
                    <a:gd name="connsiteX11" fmla="*/ 40436 w 410833"/>
                    <a:gd name="connsiteY11" fmla="*/ 340474 h 803153"/>
                    <a:gd name="connsiteX12" fmla="*/ 0 w 410833"/>
                    <a:gd name="connsiteY12" fmla="*/ 353414 h 803153"/>
                    <a:gd name="connsiteX13" fmla="*/ 26688 w 410833"/>
                    <a:gd name="connsiteY13" fmla="*/ 324299 h 803153"/>
                    <a:gd name="connsiteX14" fmla="*/ 164171 w 410833"/>
                    <a:gd name="connsiteY14" fmla="*/ 253131 h 803153"/>
                    <a:gd name="connsiteX15" fmla="*/ 199755 w 410833"/>
                    <a:gd name="connsiteY15" fmla="*/ 194094 h 803153"/>
                    <a:gd name="connsiteX16" fmla="*/ 198138 w 410833"/>
                    <a:gd name="connsiteY16" fmla="*/ 14557 h 803153"/>
                    <a:gd name="connsiteX17" fmla="*/ 205417 w 410833"/>
                    <a:gd name="connsiteY17" fmla="*/ 0 h 803153"/>
                    <a:gd name="connsiteX18" fmla="*/ 215930 w 410833"/>
                    <a:gd name="connsiteY18" fmla="*/ 32349 h 803153"/>
                    <a:gd name="connsiteX19" fmla="*/ 210269 w 410833"/>
                    <a:gd name="connsiteY19" fmla="*/ 194094 h 803153"/>
                    <a:gd name="connsiteX20" fmla="*/ 244235 w 410833"/>
                    <a:gd name="connsiteY20" fmla="*/ 253131 h 803153"/>
                    <a:gd name="connsiteX21" fmla="*/ 373632 w 410833"/>
                    <a:gd name="connsiteY21" fmla="*/ 321873 h 803153"/>
                    <a:gd name="connsiteX22" fmla="*/ 410833 w 410833"/>
                    <a:gd name="connsiteY22" fmla="*/ 353414 h 803153"/>
                    <a:gd name="connsiteX0" fmla="*/ 410833 w 410833"/>
                    <a:gd name="connsiteY0" fmla="*/ 353414 h 803153"/>
                    <a:gd name="connsiteX1" fmla="*/ 362309 w 410833"/>
                    <a:gd name="connsiteY1" fmla="*/ 339665 h 803153"/>
                    <a:gd name="connsiteX2" fmla="*/ 239383 w 410833"/>
                    <a:gd name="connsiteY2" fmla="*/ 260410 h 803153"/>
                    <a:gd name="connsiteX3" fmla="*/ 218356 w 410833"/>
                    <a:gd name="connsiteY3" fmla="*/ 252323 h 803153"/>
                    <a:gd name="connsiteX4" fmla="*/ 214313 w 410833"/>
                    <a:gd name="connsiteY4" fmla="*/ 276585 h 803153"/>
                    <a:gd name="connsiteX5" fmla="*/ 228870 w 410833"/>
                    <a:gd name="connsiteY5" fmla="*/ 765055 h 803153"/>
                    <a:gd name="connsiteX6" fmla="*/ 203799 w 410833"/>
                    <a:gd name="connsiteY6" fmla="*/ 803066 h 803153"/>
                    <a:gd name="connsiteX7" fmla="*/ 180346 w 410833"/>
                    <a:gd name="connsiteY7" fmla="*/ 765055 h 803153"/>
                    <a:gd name="connsiteX8" fmla="*/ 194903 w 410833"/>
                    <a:gd name="connsiteY8" fmla="*/ 279819 h 803153"/>
                    <a:gd name="connsiteX9" fmla="*/ 190859 w 410833"/>
                    <a:gd name="connsiteY9" fmla="*/ 252323 h 803153"/>
                    <a:gd name="connsiteX10" fmla="*/ 164980 w 410833"/>
                    <a:gd name="connsiteY10" fmla="*/ 262836 h 803153"/>
                    <a:gd name="connsiteX11" fmla="*/ 40436 w 410833"/>
                    <a:gd name="connsiteY11" fmla="*/ 340474 h 803153"/>
                    <a:gd name="connsiteX12" fmla="*/ 0 w 410833"/>
                    <a:gd name="connsiteY12" fmla="*/ 353414 h 803153"/>
                    <a:gd name="connsiteX13" fmla="*/ 26688 w 410833"/>
                    <a:gd name="connsiteY13" fmla="*/ 324299 h 803153"/>
                    <a:gd name="connsiteX14" fmla="*/ 164171 w 410833"/>
                    <a:gd name="connsiteY14" fmla="*/ 253131 h 803153"/>
                    <a:gd name="connsiteX15" fmla="*/ 199755 w 410833"/>
                    <a:gd name="connsiteY15" fmla="*/ 194094 h 803153"/>
                    <a:gd name="connsiteX16" fmla="*/ 198138 w 410833"/>
                    <a:gd name="connsiteY16" fmla="*/ 14557 h 803153"/>
                    <a:gd name="connsiteX17" fmla="*/ 205417 w 410833"/>
                    <a:gd name="connsiteY17" fmla="*/ 0 h 803153"/>
                    <a:gd name="connsiteX18" fmla="*/ 215930 w 410833"/>
                    <a:gd name="connsiteY18" fmla="*/ 32349 h 803153"/>
                    <a:gd name="connsiteX19" fmla="*/ 210269 w 410833"/>
                    <a:gd name="connsiteY19" fmla="*/ 194094 h 803153"/>
                    <a:gd name="connsiteX20" fmla="*/ 244235 w 410833"/>
                    <a:gd name="connsiteY20" fmla="*/ 253131 h 803153"/>
                    <a:gd name="connsiteX21" fmla="*/ 373632 w 410833"/>
                    <a:gd name="connsiteY21" fmla="*/ 321873 h 803153"/>
                    <a:gd name="connsiteX22" fmla="*/ 410833 w 410833"/>
                    <a:gd name="connsiteY22" fmla="*/ 353414 h 803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10833" h="803153">
                      <a:moveTo>
                        <a:pt x="410833" y="353414"/>
                      </a:moveTo>
                      <a:cubicBezTo>
                        <a:pt x="389806" y="358266"/>
                        <a:pt x="376058" y="347752"/>
                        <a:pt x="362309" y="339665"/>
                      </a:cubicBezTo>
                      <a:cubicBezTo>
                        <a:pt x="321064" y="313786"/>
                        <a:pt x="280628" y="286289"/>
                        <a:pt x="239383" y="260410"/>
                      </a:cubicBezTo>
                      <a:cubicBezTo>
                        <a:pt x="232913" y="256366"/>
                        <a:pt x="226443" y="248279"/>
                        <a:pt x="218356" y="252323"/>
                      </a:cubicBezTo>
                      <a:cubicBezTo>
                        <a:pt x="214223" y="255048"/>
                        <a:pt x="214313" y="268497"/>
                        <a:pt x="214313" y="276585"/>
                      </a:cubicBezTo>
                      <a:cubicBezTo>
                        <a:pt x="219165" y="439138"/>
                        <a:pt x="224017" y="602501"/>
                        <a:pt x="228870" y="765055"/>
                      </a:cubicBezTo>
                      <a:cubicBezTo>
                        <a:pt x="229678" y="783656"/>
                        <a:pt x="229678" y="804683"/>
                        <a:pt x="203799" y="803066"/>
                      </a:cubicBezTo>
                      <a:cubicBezTo>
                        <a:pt x="181155" y="802257"/>
                        <a:pt x="179537" y="783656"/>
                        <a:pt x="180346" y="765055"/>
                      </a:cubicBezTo>
                      <a:lnTo>
                        <a:pt x="194903" y="279819"/>
                      </a:lnTo>
                      <a:cubicBezTo>
                        <a:pt x="194903" y="270115"/>
                        <a:pt x="198992" y="256921"/>
                        <a:pt x="190859" y="252323"/>
                      </a:cubicBezTo>
                      <a:cubicBezTo>
                        <a:pt x="181414" y="246983"/>
                        <a:pt x="173067" y="257984"/>
                        <a:pt x="164980" y="262836"/>
                      </a:cubicBezTo>
                      <a:lnTo>
                        <a:pt x="40436" y="340474"/>
                      </a:lnTo>
                      <a:cubicBezTo>
                        <a:pt x="29114" y="347752"/>
                        <a:pt x="16175" y="354222"/>
                        <a:pt x="0" y="353414"/>
                      </a:cubicBezTo>
                      <a:cubicBezTo>
                        <a:pt x="1617" y="335621"/>
                        <a:pt x="15366" y="329960"/>
                        <a:pt x="26688" y="324299"/>
                      </a:cubicBezTo>
                      <a:cubicBezTo>
                        <a:pt x="71977" y="300038"/>
                        <a:pt x="118074" y="276585"/>
                        <a:pt x="164171" y="253131"/>
                      </a:cubicBezTo>
                      <a:cubicBezTo>
                        <a:pt x="188433" y="241001"/>
                        <a:pt x="198138" y="220782"/>
                        <a:pt x="199755" y="194094"/>
                      </a:cubicBezTo>
                      <a:cubicBezTo>
                        <a:pt x="202182" y="134249"/>
                        <a:pt x="190051" y="74403"/>
                        <a:pt x="198138" y="14557"/>
                      </a:cubicBezTo>
                      <a:cubicBezTo>
                        <a:pt x="198947" y="9705"/>
                        <a:pt x="198138" y="4044"/>
                        <a:pt x="205417" y="0"/>
                      </a:cubicBezTo>
                      <a:cubicBezTo>
                        <a:pt x="217547" y="7279"/>
                        <a:pt x="216739" y="20218"/>
                        <a:pt x="215930" y="32349"/>
                      </a:cubicBezTo>
                      <a:cubicBezTo>
                        <a:pt x="214313" y="86534"/>
                        <a:pt x="211886" y="139910"/>
                        <a:pt x="210269" y="194094"/>
                      </a:cubicBezTo>
                      <a:cubicBezTo>
                        <a:pt x="209460" y="220782"/>
                        <a:pt x="219974" y="241001"/>
                        <a:pt x="244235" y="253131"/>
                      </a:cubicBezTo>
                      <a:cubicBezTo>
                        <a:pt x="287907" y="274967"/>
                        <a:pt x="330769" y="298420"/>
                        <a:pt x="373632" y="321873"/>
                      </a:cubicBezTo>
                      <a:cubicBezTo>
                        <a:pt x="388189" y="328343"/>
                        <a:pt x="401128" y="337239"/>
                        <a:pt x="410833" y="353414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D7A9BEB9-5016-456C-8567-F8BC66987F31}"/>
                    </a:ext>
                  </a:extLst>
                </p:cNvPr>
                <p:cNvSpPr/>
                <p:nvPr/>
              </p:nvSpPr>
              <p:spPr>
                <a:xfrm>
                  <a:off x="5693427" y="3567142"/>
                  <a:ext cx="2063995" cy="4034984"/>
                </a:xfrm>
                <a:custGeom>
                  <a:avLst/>
                  <a:gdLst>
                    <a:gd name="connsiteX0" fmla="*/ 410833 w 404363"/>
                    <a:gd name="connsiteY0" fmla="*/ 353414 h 800639"/>
                    <a:gd name="connsiteX1" fmla="*/ 362309 w 404363"/>
                    <a:gd name="connsiteY1" fmla="*/ 339665 h 800639"/>
                    <a:gd name="connsiteX2" fmla="*/ 239383 w 404363"/>
                    <a:gd name="connsiteY2" fmla="*/ 260410 h 800639"/>
                    <a:gd name="connsiteX3" fmla="*/ 218356 w 404363"/>
                    <a:gd name="connsiteY3" fmla="*/ 252323 h 800639"/>
                    <a:gd name="connsiteX4" fmla="*/ 214313 w 404363"/>
                    <a:gd name="connsiteY4" fmla="*/ 276585 h 800639"/>
                    <a:gd name="connsiteX5" fmla="*/ 228870 w 404363"/>
                    <a:gd name="connsiteY5" fmla="*/ 765055 h 800639"/>
                    <a:gd name="connsiteX6" fmla="*/ 203799 w 404363"/>
                    <a:gd name="connsiteY6" fmla="*/ 803066 h 800639"/>
                    <a:gd name="connsiteX7" fmla="*/ 180346 w 404363"/>
                    <a:gd name="connsiteY7" fmla="*/ 765055 h 800639"/>
                    <a:gd name="connsiteX8" fmla="*/ 194903 w 404363"/>
                    <a:gd name="connsiteY8" fmla="*/ 279819 h 800639"/>
                    <a:gd name="connsiteX9" fmla="*/ 190859 w 404363"/>
                    <a:gd name="connsiteY9" fmla="*/ 252323 h 800639"/>
                    <a:gd name="connsiteX10" fmla="*/ 164980 w 404363"/>
                    <a:gd name="connsiteY10" fmla="*/ 262836 h 800639"/>
                    <a:gd name="connsiteX11" fmla="*/ 40436 w 404363"/>
                    <a:gd name="connsiteY11" fmla="*/ 340474 h 800639"/>
                    <a:gd name="connsiteX12" fmla="*/ 0 w 404363"/>
                    <a:gd name="connsiteY12" fmla="*/ 353414 h 800639"/>
                    <a:gd name="connsiteX13" fmla="*/ 26688 w 404363"/>
                    <a:gd name="connsiteY13" fmla="*/ 324299 h 800639"/>
                    <a:gd name="connsiteX14" fmla="*/ 164171 w 404363"/>
                    <a:gd name="connsiteY14" fmla="*/ 253131 h 800639"/>
                    <a:gd name="connsiteX15" fmla="*/ 199755 w 404363"/>
                    <a:gd name="connsiteY15" fmla="*/ 194094 h 800639"/>
                    <a:gd name="connsiteX16" fmla="*/ 198138 w 404363"/>
                    <a:gd name="connsiteY16" fmla="*/ 14557 h 800639"/>
                    <a:gd name="connsiteX17" fmla="*/ 205417 w 404363"/>
                    <a:gd name="connsiteY17" fmla="*/ 0 h 800639"/>
                    <a:gd name="connsiteX18" fmla="*/ 215930 w 404363"/>
                    <a:gd name="connsiteY18" fmla="*/ 32349 h 800639"/>
                    <a:gd name="connsiteX19" fmla="*/ 210269 w 404363"/>
                    <a:gd name="connsiteY19" fmla="*/ 194094 h 800639"/>
                    <a:gd name="connsiteX20" fmla="*/ 244235 w 404363"/>
                    <a:gd name="connsiteY20" fmla="*/ 253131 h 800639"/>
                    <a:gd name="connsiteX21" fmla="*/ 373632 w 404363"/>
                    <a:gd name="connsiteY21" fmla="*/ 321873 h 800639"/>
                    <a:gd name="connsiteX22" fmla="*/ 410833 w 404363"/>
                    <a:gd name="connsiteY22" fmla="*/ 353414 h 800639"/>
                    <a:gd name="connsiteX0" fmla="*/ 410833 w 410833"/>
                    <a:gd name="connsiteY0" fmla="*/ 353414 h 803153"/>
                    <a:gd name="connsiteX1" fmla="*/ 362309 w 410833"/>
                    <a:gd name="connsiteY1" fmla="*/ 339665 h 803153"/>
                    <a:gd name="connsiteX2" fmla="*/ 239383 w 410833"/>
                    <a:gd name="connsiteY2" fmla="*/ 260410 h 803153"/>
                    <a:gd name="connsiteX3" fmla="*/ 218356 w 410833"/>
                    <a:gd name="connsiteY3" fmla="*/ 252323 h 803153"/>
                    <a:gd name="connsiteX4" fmla="*/ 214313 w 410833"/>
                    <a:gd name="connsiteY4" fmla="*/ 276585 h 803153"/>
                    <a:gd name="connsiteX5" fmla="*/ 228870 w 410833"/>
                    <a:gd name="connsiteY5" fmla="*/ 765055 h 803153"/>
                    <a:gd name="connsiteX6" fmla="*/ 203799 w 410833"/>
                    <a:gd name="connsiteY6" fmla="*/ 803066 h 803153"/>
                    <a:gd name="connsiteX7" fmla="*/ 180346 w 410833"/>
                    <a:gd name="connsiteY7" fmla="*/ 765055 h 803153"/>
                    <a:gd name="connsiteX8" fmla="*/ 194903 w 410833"/>
                    <a:gd name="connsiteY8" fmla="*/ 279819 h 803153"/>
                    <a:gd name="connsiteX9" fmla="*/ 190859 w 410833"/>
                    <a:gd name="connsiteY9" fmla="*/ 252323 h 803153"/>
                    <a:gd name="connsiteX10" fmla="*/ 164980 w 410833"/>
                    <a:gd name="connsiteY10" fmla="*/ 262836 h 803153"/>
                    <a:gd name="connsiteX11" fmla="*/ 40436 w 410833"/>
                    <a:gd name="connsiteY11" fmla="*/ 340474 h 803153"/>
                    <a:gd name="connsiteX12" fmla="*/ 0 w 410833"/>
                    <a:gd name="connsiteY12" fmla="*/ 353414 h 803153"/>
                    <a:gd name="connsiteX13" fmla="*/ 26688 w 410833"/>
                    <a:gd name="connsiteY13" fmla="*/ 324299 h 803153"/>
                    <a:gd name="connsiteX14" fmla="*/ 164171 w 410833"/>
                    <a:gd name="connsiteY14" fmla="*/ 253131 h 803153"/>
                    <a:gd name="connsiteX15" fmla="*/ 199755 w 410833"/>
                    <a:gd name="connsiteY15" fmla="*/ 194094 h 803153"/>
                    <a:gd name="connsiteX16" fmla="*/ 198138 w 410833"/>
                    <a:gd name="connsiteY16" fmla="*/ 14557 h 803153"/>
                    <a:gd name="connsiteX17" fmla="*/ 205417 w 410833"/>
                    <a:gd name="connsiteY17" fmla="*/ 0 h 803153"/>
                    <a:gd name="connsiteX18" fmla="*/ 215930 w 410833"/>
                    <a:gd name="connsiteY18" fmla="*/ 32349 h 803153"/>
                    <a:gd name="connsiteX19" fmla="*/ 210269 w 410833"/>
                    <a:gd name="connsiteY19" fmla="*/ 194094 h 803153"/>
                    <a:gd name="connsiteX20" fmla="*/ 244235 w 410833"/>
                    <a:gd name="connsiteY20" fmla="*/ 253131 h 803153"/>
                    <a:gd name="connsiteX21" fmla="*/ 373632 w 410833"/>
                    <a:gd name="connsiteY21" fmla="*/ 321873 h 803153"/>
                    <a:gd name="connsiteX22" fmla="*/ 410833 w 410833"/>
                    <a:gd name="connsiteY22" fmla="*/ 353414 h 803153"/>
                    <a:gd name="connsiteX0" fmla="*/ 410833 w 410833"/>
                    <a:gd name="connsiteY0" fmla="*/ 353414 h 803153"/>
                    <a:gd name="connsiteX1" fmla="*/ 362309 w 410833"/>
                    <a:gd name="connsiteY1" fmla="*/ 339665 h 803153"/>
                    <a:gd name="connsiteX2" fmla="*/ 239383 w 410833"/>
                    <a:gd name="connsiteY2" fmla="*/ 260410 h 803153"/>
                    <a:gd name="connsiteX3" fmla="*/ 218356 w 410833"/>
                    <a:gd name="connsiteY3" fmla="*/ 252323 h 803153"/>
                    <a:gd name="connsiteX4" fmla="*/ 214313 w 410833"/>
                    <a:gd name="connsiteY4" fmla="*/ 276585 h 803153"/>
                    <a:gd name="connsiteX5" fmla="*/ 228870 w 410833"/>
                    <a:gd name="connsiteY5" fmla="*/ 765055 h 803153"/>
                    <a:gd name="connsiteX6" fmla="*/ 203799 w 410833"/>
                    <a:gd name="connsiteY6" fmla="*/ 803066 h 803153"/>
                    <a:gd name="connsiteX7" fmla="*/ 180346 w 410833"/>
                    <a:gd name="connsiteY7" fmla="*/ 765055 h 803153"/>
                    <a:gd name="connsiteX8" fmla="*/ 194903 w 410833"/>
                    <a:gd name="connsiteY8" fmla="*/ 279819 h 803153"/>
                    <a:gd name="connsiteX9" fmla="*/ 190859 w 410833"/>
                    <a:gd name="connsiteY9" fmla="*/ 252323 h 803153"/>
                    <a:gd name="connsiteX10" fmla="*/ 164980 w 410833"/>
                    <a:gd name="connsiteY10" fmla="*/ 262836 h 803153"/>
                    <a:gd name="connsiteX11" fmla="*/ 40436 w 410833"/>
                    <a:gd name="connsiteY11" fmla="*/ 340474 h 803153"/>
                    <a:gd name="connsiteX12" fmla="*/ 0 w 410833"/>
                    <a:gd name="connsiteY12" fmla="*/ 353414 h 803153"/>
                    <a:gd name="connsiteX13" fmla="*/ 26688 w 410833"/>
                    <a:gd name="connsiteY13" fmla="*/ 324299 h 803153"/>
                    <a:gd name="connsiteX14" fmla="*/ 164171 w 410833"/>
                    <a:gd name="connsiteY14" fmla="*/ 253131 h 803153"/>
                    <a:gd name="connsiteX15" fmla="*/ 199755 w 410833"/>
                    <a:gd name="connsiteY15" fmla="*/ 194094 h 803153"/>
                    <a:gd name="connsiteX16" fmla="*/ 198138 w 410833"/>
                    <a:gd name="connsiteY16" fmla="*/ 14557 h 803153"/>
                    <a:gd name="connsiteX17" fmla="*/ 205417 w 410833"/>
                    <a:gd name="connsiteY17" fmla="*/ 0 h 803153"/>
                    <a:gd name="connsiteX18" fmla="*/ 215930 w 410833"/>
                    <a:gd name="connsiteY18" fmla="*/ 32349 h 803153"/>
                    <a:gd name="connsiteX19" fmla="*/ 210269 w 410833"/>
                    <a:gd name="connsiteY19" fmla="*/ 194094 h 803153"/>
                    <a:gd name="connsiteX20" fmla="*/ 244235 w 410833"/>
                    <a:gd name="connsiteY20" fmla="*/ 253131 h 803153"/>
                    <a:gd name="connsiteX21" fmla="*/ 373632 w 410833"/>
                    <a:gd name="connsiteY21" fmla="*/ 321873 h 803153"/>
                    <a:gd name="connsiteX22" fmla="*/ 410833 w 410833"/>
                    <a:gd name="connsiteY22" fmla="*/ 353414 h 803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10833" h="803153">
                      <a:moveTo>
                        <a:pt x="410833" y="353414"/>
                      </a:moveTo>
                      <a:cubicBezTo>
                        <a:pt x="389806" y="358266"/>
                        <a:pt x="376058" y="347752"/>
                        <a:pt x="362309" y="339665"/>
                      </a:cubicBezTo>
                      <a:cubicBezTo>
                        <a:pt x="321064" y="313786"/>
                        <a:pt x="280628" y="286289"/>
                        <a:pt x="239383" y="260410"/>
                      </a:cubicBezTo>
                      <a:cubicBezTo>
                        <a:pt x="232913" y="256366"/>
                        <a:pt x="226443" y="248279"/>
                        <a:pt x="218356" y="252323"/>
                      </a:cubicBezTo>
                      <a:cubicBezTo>
                        <a:pt x="214223" y="255048"/>
                        <a:pt x="214313" y="268497"/>
                        <a:pt x="214313" y="276585"/>
                      </a:cubicBezTo>
                      <a:cubicBezTo>
                        <a:pt x="219165" y="439138"/>
                        <a:pt x="224017" y="602501"/>
                        <a:pt x="228870" y="765055"/>
                      </a:cubicBezTo>
                      <a:cubicBezTo>
                        <a:pt x="229678" y="783656"/>
                        <a:pt x="229678" y="804683"/>
                        <a:pt x="203799" y="803066"/>
                      </a:cubicBezTo>
                      <a:cubicBezTo>
                        <a:pt x="181155" y="802257"/>
                        <a:pt x="179537" y="783656"/>
                        <a:pt x="180346" y="765055"/>
                      </a:cubicBezTo>
                      <a:lnTo>
                        <a:pt x="194903" y="279819"/>
                      </a:lnTo>
                      <a:cubicBezTo>
                        <a:pt x="194903" y="270115"/>
                        <a:pt x="198992" y="256921"/>
                        <a:pt x="190859" y="252323"/>
                      </a:cubicBezTo>
                      <a:cubicBezTo>
                        <a:pt x="181414" y="246983"/>
                        <a:pt x="173067" y="257984"/>
                        <a:pt x="164980" y="262836"/>
                      </a:cubicBezTo>
                      <a:lnTo>
                        <a:pt x="40436" y="340474"/>
                      </a:lnTo>
                      <a:cubicBezTo>
                        <a:pt x="29114" y="347752"/>
                        <a:pt x="16175" y="354222"/>
                        <a:pt x="0" y="353414"/>
                      </a:cubicBezTo>
                      <a:cubicBezTo>
                        <a:pt x="1617" y="335621"/>
                        <a:pt x="15366" y="329960"/>
                        <a:pt x="26688" y="324299"/>
                      </a:cubicBezTo>
                      <a:cubicBezTo>
                        <a:pt x="71977" y="300038"/>
                        <a:pt x="118074" y="276585"/>
                        <a:pt x="164171" y="253131"/>
                      </a:cubicBezTo>
                      <a:cubicBezTo>
                        <a:pt x="188433" y="241001"/>
                        <a:pt x="198138" y="220782"/>
                        <a:pt x="199755" y="194094"/>
                      </a:cubicBezTo>
                      <a:cubicBezTo>
                        <a:pt x="202182" y="134249"/>
                        <a:pt x="190051" y="74403"/>
                        <a:pt x="198138" y="14557"/>
                      </a:cubicBezTo>
                      <a:cubicBezTo>
                        <a:pt x="198947" y="9705"/>
                        <a:pt x="198138" y="4044"/>
                        <a:pt x="205417" y="0"/>
                      </a:cubicBezTo>
                      <a:cubicBezTo>
                        <a:pt x="217547" y="7279"/>
                        <a:pt x="216739" y="20218"/>
                        <a:pt x="215930" y="32349"/>
                      </a:cubicBezTo>
                      <a:cubicBezTo>
                        <a:pt x="214313" y="86534"/>
                        <a:pt x="211886" y="139910"/>
                        <a:pt x="210269" y="194094"/>
                      </a:cubicBezTo>
                      <a:cubicBezTo>
                        <a:pt x="209460" y="220782"/>
                        <a:pt x="219974" y="241001"/>
                        <a:pt x="244235" y="253131"/>
                      </a:cubicBezTo>
                      <a:cubicBezTo>
                        <a:pt x="287907" y="274967"/>
                        <a:pt x="330769" y="298420"/>
                        <a:pt x="373632" y="321873"/>
                      </a:cubicBezTo>
                      <a:cubicBezTo>
                        <a:pt x="388189" y="328343"/>
                        <a:pt x="401128" y="337239"/>
                        <a:pt x="410833" y="353414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</p:grp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6418DD23-5C92-43E9-8FED-EBFF46443A04}"/>
                  </a:ext>
                </a:extLst>
              </p:cNvPr>
              <p:cNvGrpSpPr/>
              <p:nvPr/>
            </p:nvGrpSpPr>
            <p:grpSpPr>
              <a:xfrm>
                <a:off x="5960899" y="4970731"/>
                <a:ext cx="821311" cy="845919"/>
                <a:chOff x="954383" y="599435"/>
                <a:chExt cx="6803039" cy="7006874"/>
              </a:xfrm>
              <a:solidFill>
                <a:srgbClr val="2CB8AE"/>
              </a:solidFill>
            </p:grpSpPr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A878912C-846D-401B-833F-98C4B5BDDB93}"/>
                    </a:ext>
                  </a:extLst>
                </p:cNvPr>
                <p:cNvSpPr/>
                <p:nvPr/>
              </p:nvSpPr>
              <p:spPr>
                <a:xfrm>
                  <a:off x="2445111" y="599435"/>
                  <a:ext cx="3497902" cy="6838182"/>
                </a:xfrm>
                <a:custGeom>
                  <a:avLst/>
                  <a:gdLst>
                    <a:gd name="connsiteX0" fmla="*/ 410833 w 404363"/>
                    <a:gd name="connsiteY0" fmla="*/ 353414 h 800639"/>
                    <a:gd name="connsiteX1" fmla="*/ 362309 w 404363"/>
                    <a:gd name="connsiteY1" fmla="*/ 339665 h 800639"/>
                    <a:gd name="connsiteX2" fmla="*/ 239383 w 404363"/>
                    <a:gd name="connsiteY2" fmla="*/ 260410 h 800639"/>
                    <a:gd name="connsiteX3" fmla="*/ 218356 w 404363"/>
                    <a:gd name="connsiteY3" fmla="*/ 252323 h 800639"/>
                    <a:gd name="connsiteX4" fmla="*/ 214313 w 404363"/>
                    <a:gd name="connsiteY4" fmla="*/ 276585 h 800639"/>
                    <a:gd name="connsiteX5" fmla="*/ 228870 w 404363"/>
                    <a:gd name="connsiteY5" fmla="*/ 765055 h 800639"/>
                    <a:gd name="connsiteX6" fmla="*/ 203799 w 404363"/>
                    <a:gd name="connsiteY6" fmla="*/ 803066 h 800639"/>
                    <a:gd name="connsiteX7" fmla="*/ 180346 w 404363"/>
                    <a:gd name="connsiteY7" fmla="*/ 765055 h 800639"/>
                    <a:gd name="connsiteX8" fmla="*/ 194903 w 404363"/>
                    <a:gd name="connsiteY8" fmla="*/ 279819 h 800639"/>
                    <a:gd name="connsiteX9" fmla="*/ 190859 w 404363"/>
                    <a:gd name="connsiteY9" fmla="*/ 252323 h 800639"/>
                    <a:gd name="connsiteX10" fmla="*/ 164980 w 404363"/>
                    <a:gd name="connsiteY10" fmla="*/ 262836 h 800639"/>
                    <a:gd name="connsiteX11" fmla="*/ 40436 w 404363"/>
                    <a:gd name="connsiteY11" fmla="*/ 340474 h 800639"/>
                    <a:gd name="connsiteX12" fmla="*/ 0 w 404363"/>
                    <a:gd name="connsiteY12" fmla="*/ 353414 h 800639"/>
                    <a:gd name="connsiteX13" fmla="*/ 26688 w 404363"/>
                    <a:gd name="connsiteY13" fmla="*/ 324299 h 800639"/>
                    <a:gd name="connsiteX14" fmla="*/ 164171 w 404363"/>
                    <a:gd name="connsiteY14" fmla="*/ 253131 h 800639"/>
                    <a:gd name="connsiteX15" fmla="*/ 199755 w 404363"/>
                    <a:gd name="connsiteY15" fmla="*/ 194094 h 800639"/>
                    <a:gd name="connsiteX16" fmla="*/ 198138 w 404363"/>
                    <a:gd name="connsiteY16" fmla="*/ 14557 h 800639"/>
                    <a:gd name="connsiteX17" fmla="*/ 205417 w 404363"/>
                    <a:gd name="connsiteY17" fmla="*/ 0 h 800639"/>
                    <a:gd name="connsiteX18" fmla="*/ 215930 w 404363"/>
                    <a:gd name="connsiteY18" fmla="*/ 32349 h 800639"/>
                    <a:gd name="connsiteX19" fmla="*/ 210269 w 404363"/>
                    <a:gd name="connsiteY19" fmla="*/ 194094 h 800639"/>
                    <a:gd name="connsiteX20" fmla="*/ 244235 w 404363"/>
                    <a:gd name="connsiteY20" fmla="*/ 253131 h 800639"/>
                    <a:gd name="connsiteX21" fmla="*/ 373632 w 404363"/>
                    <a:gd name="connsiteY21" fmla="*/ 321873 h 800639"/>
                    <a:gd name="connsiteX22" fmla="*/ 410833 w 404363"/>
                    <a:gd name="connsiteY22" fmla="*/ 353414 h 800639"/>
                    <a:gd name="connsiteX0" fmla="*/ 410833 w 410833"/>
                    <a:gd name="connsiteY0" fmla="*/ 353414 h 803153"/>
                    <a:gd name="connsiteX1" fmla="*/ 362309 w 410833"/>
                    <a:gd name="connsiteY1" fmla="*/ 339665 h 803153"/>
                    <a:gd name="connsiteX2" fmla="*/ 239383 w 410833"/>
                    <a:gd name="connsiteY2" fmla="*/ 260410 h 803153"/>
                    <a:gd name="connsiteX3" fmla="*/ 218356 w 410833"/>
                    <a:gd name="connsiteY3" fmla="*/ 252323 h 803153"/>
                    <a:gd name="connsiteX4" fmla="*/ 214313 w 410833"/>
                    <a:gd name="connsiteY4" fmla="*/ 276585 h 803153"/>
                    <a:gd name="connsiteX5" fmla="*/ 228870 w 410833"/>
                    <a:gd name="connsiteY5" fmla="*/ 765055 h 803153"/>
                    <a:gd name="connsiteX6" fmla="*/ 203799 w 410833"/>
                    <a:gd name="connsiteY6" fmla="*/ 803066 h 803153"/>
                    <a:gd name="connsiteX7" fmla="*/ 180346 w 410833"/>
                    <a:gd name="connsiteY7" fmla="*/ 765055 h 803153"/>
                    <a:gd name="connsiteX8" fmla="*/ 194903 w 410833"/>
                    <a:gd name="connsiteY8" fmla="*/ 279819 h 803153"/>
                    <a:gd name="connsiteX9" fmla="*/ 190859 w 410833"/>
                    <a:gd name="connsiteY9" fmla="*/ 252323 h 803153"/>
                    <a:gd name="connsiteX10" fmla="*/ 164980 w 410833"/>
                    <a:gd name="connsiteY10" fmla="*/ 262836 h 803153"/>
                    <a:gd name="connsiteX11" fmla="*/ 40436 w 410833"/>
                    <a:gd name="connsiteY11" fmla="*/ 340474 h 803153"/>
                    <a:gd name="connsiteX12" fmla="*/ 0 w 410833"/>
                    <a:gd name="connsiteY12" fmla="*/ 353414 h 803153"/>
                    <a:gd name="connsiteX13" fmla="*/ 26688 w 410833"/>
                    <a:gd name="connsiteY13" fmla="*/ 324299 h 803153"/>
                    <a:gd name="connsiteX14" fmla="*/ 164171 w 410833"/>
                    <a:gd name="connsiteY14" fmla="*/ 253131 h 803153"/>
                    <a:gd name="connsiteX15" fmla="*/ 199755 w 410833"/>
                    <a:gd name="connsiteY15" fmla="*/ 194094 h 803153"/>
                    <a:gd name="connsiteX16" fmla="*/ 198138 w 410833"/>
                    <a:gd name="connsiteY16" fmla="*/ 14557 h 803153"/>
                    <a:gd name="connsiteX17" fmla="*/ 205417 w 410833"/>
                    <a:gd name="connsiteY17" fmla="*/ 0 h 803153"/>
                    <a:gd name="connsiteX18" fmla="*/ 215930 w 410833"/>
                    <a:gd name="connsiteY18" fmla="*/ 32349 h 803153"/>
                    <a:gd name="connsiteX19" fmla="*/ 210269 w 410833"/>
                    <a:gd name="connsiteY19" fmla="*/ 194094 h 803153"/>
                    <a:gd name="connsiteX20" fmla="*/ 244235 w 410833"/>
                    <a:gd name="connsiteY20" fmla="*/ 253131 h 803153"/>
                    <a:gd name="connsiteX21" fmla="*/ 373632 w 410833"/>
                    <a:gd name="connsiteY21" fmla="*/ 321873 h 803153"/>
                    <a:gd name="connsiteX22" fmla="*/ 410833 w 410833"/>
                    <a:gd name="connsiteY22" fmla="*/ 353414 h 803153"/>
                    <a:gd name="connsiteX0" fmla="*/ 410833 w 410833"/>
                    <a:gd name="connsiteY0" fmla="*/ 353414 h 803153"/>
                    <a:gd name="connsiteX1" fmla="*/ 362309 w 410833"/>
                    <a:gd name="connsiteY1" fmla="*/ 339665 h 803153"/>
                    <a:gd name="connsiteX2" fmla="*/ 239383 w 410833"/>
                    <a:gd name="connsiteY2" fmla="*/ 260410 h 803153"/>
                    <a:gd name="connsiteX3" fmla="*/ 218356 w 410833"/>
                    <a:gd name="connsiteY3" fmla="*/ 252323 h 803153"/>
                    <a:gd name="connsiteX4" fmla="*/ 214313 w 410833"/>
                    <a:gd name="connsiteY4" fmla="*/ 276585 h 803153"/>
                    <a:gd name="connsiteX5" fmla="*/ 228870 w 410833"/>
                    <a:gd name="connsiteY5" fmla="*/ 765055 h 803153"/>
                    <a:gd name="connsiteX6" fmla="*/ 203799 w 410833"/>
                    <a:gd name="connsiteY6" fmla="*/ 803066 h 803153"/>
                    <a:gd name="connsiteX7" fmla="*/ 180346 w 410833"/>
                    <a:gd name="connsiteY7" fmla="*/ 765055 h 803153"/>
                    <a:gd name="connsiteX8" fmla="*/ 194903 w 410833"/>
                    <a:gd name="connsiteY8" fmla="*/ 279819 h 803153"/>
                    <a:gd name="connsiteX9" fmla="*/ 190859 w 410833"/>
                    <a:gd name="connsiteY9" fmla="*/ 252323 h 803153"/>
                    <a:gd name="connsiteX10" fmla="*/ 164980 w 410833"/>
                    <a:gd name="connsiteY10" fmla="*/ 262836 h 803153"/>
                    <a:gd name="connsiteX11" fmla="*/ 40436 w 410833"/>
                    <a:gd name="connsiteY11" fmla="*/ 340474 h 803153"/>
                    <a:gd name="connsiteX12" fmla="*/ 0 w 410833"/>
                    <a:gd name="connsiteY12" fmla="*/ 353414 h 803153"/>
                    <a:gd name="connsiteX13" fmla="*/ 26688 w 410833"/>
                    <a:gd name="connsiteY13" fmla="*/ 324299 h 803153"/>
                    <a:gd name="connsiteX14" fmla="*/ 164171 w 410833"/>
                    <a:gd name="connsiteY14" fmla="*/ 253131 h 803153"/>
                    <a:gd name="connsiteX15" fmla="*/ 199755 w 410833"/>
                    <a:gd name="connsiteY15" fmla="*/ 194094 h 803153"/>
                    <a:gd name="connsiteX16" fmla="*/ 198138 w 410833"/>
                    <a:gd name="connsiteY16" fmla="*/ 14557 h 803153"/>
                    <a:gd name="connsiteX17" fmla="*/ 205417 w 410833"/>
                    <a:gd name="connsiteY17" fmla="*/ 0 h 803153"/>
                    <a:gd name="connsiteX18" fmla="*/ 215930 w 410833"/>
                    <a:gd name="connsiteY18" fmla="*/ 32349 h 803153"/>
                    <a:gd name="connsiteX19" fmla="*/ 210269 w 410833"/>
                    <a:gd name="connsiteY19" fmla="*/ 194094 h 803153"/>
                    <a:gd name="connsiteX20" fmla="*/ 244235 w 410833"/>
                    <a:gd name="connsiteY20" fmla="*/ 253131 h 803153"/>
                    <a:gd name="connsiteX21" fmla="*/ 373632 w 410833"/>
                    <a:gd name="connsiteY21" fmla="*/ 321873 h 803153"/>
                    <a:gd name="connsiteX22" fmla="*/ 410833 w 410833"/>
                    <a:gd name="connsiteY22" fmla="*/ 353414 h 803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10833" h="803153">
                      <a:moveTo>
                        <a:pt x="410833" y="353414"/>
                      </a:moveTo>
                      <a:cubicBezTo>
                        <a:pt x="389806" y="358266"/>
                        <a:pt x="376058" y="347752"/>
                        <a:pt x="362309" y="339665"/>
                      </a:cubicBezTo>
                      <a:cubicBezTo>
                        <a:pt x="321064" y="313786"/>
                        <a:pt x="280628" y="286289"/>
                        <a:pt x="239383" y="260410"/>
                      </a:cubicBezTo>
                      <a:cubicBezTo>
                        <a:pt x="232913" y="256366"/>
                        <a:pt x="226443" y="248279"/>
                        <a:pt x="218356" y="252323"/>
                      </a:cubicBezTo>
                      <a:cubicBezTo>
                        <a:pt x="214223" y="255048"/>
                        <a:pt x="214313" y="268497"/>
                        <a:pt x="214313" y="276585"/>
                      </a:cubicBezTo>
                      <a:cubicBezTo>
                        <a:pt x="219165" y="439138"/>
                        <a:pt x="224017" y="602501"/>
                        <a:pt x="228870" y="765055"/>
                      </a:cubicBezTo>
                      <a:cubicBezTo>
                        <a:pt x="229678" y="783656"/>
                        <a:pt x="229678" y="804683"/>
                        <a:pt x="203799" y="803066"/>
                      </a:cubicBezTo>
                      <a:cubicBezTo>
                        <a:pt x="181155" y="802257"/>
                        <a:pt x="179537" y="783656"/>
                        <a:pt x="180346" y="765055"/>
                      </a:cubicBezTo>
                      <a:lnTo>
                        <a:pt x="194903" y="279819"/>
                      </a:lnTo>
                      <a:cubicBezTo>
                        <a:pt x="194903" y="270115"/>
                        <a:pt x="198992" y="256921"/>
                        <a:pt x="190859" y="252323"/>
                      </a:cubicBezTo>
                      <a:cubicBezTo>
                        <a:pt x="181414" y="246983"/>
                        <a:pt x="173067" y="257984"/>
                        <a:pt x="164980" y="262836"/>
                      </a:cubicBezTo>
                      <a:lnTo>
                        <a:pt x="40436" y="340474"/>
                      </a:lnTo>
                      <a:cubicBezTo>
                        <a:pt x="29114" y="347752"/>
                        <a:pt x="16175" y="354222"/>
                        <a:pt x="0" y="353414"/>
                      </a:cubicBezTo>
                      <a:cubicBezTo>
                        <a:pt x="1617" y="335621"/>
                        <a:pt x="15366" y="329960"/>
                        <a:pt x="26688" y="324299"/>
                      </a:cubicBezTo>
                      <a:cubicBezTo>
                        <a:pt x="71977" y="300038"/>
                        <a:pt x="118074" y="276585"/>
                        <a:pt x="164171" y="253131"/>
                      </a:cubicBezTo>
                      <a:cubicBezTo>
                        <a:pt x="188433" y="241001"/>
                        <a:pt x="198138" y="220782"/>
                        <a:pt x="199755" y="194094"/>
                      </a:cubicBezTo>
                      <a:cubicBezTo>
                        <a:pt x="202182" y="134249"/>
                        <a:pt x="190051" y="74403"/>
                        <a:pt x="198138" y="14557"/>
                      </a:cubicBezTo>
                      <a:cubicBezTo>
                        <a:pt x="198947" y="9705"/>
                        <a:pt x="198138" y="4044"/>
                        <a:pt x="205417" y="0"/>
                      </a:cubicBezTo>
                      <a:cubicBezTo>
                        <a:pt x="217547" y="7279"/>
                        <a:pt x="216739" y="20218"/>
                        <a:pt x="215930" y="32349"/>
                      </a:cubicBezTo>
                      <a:cubicBezTo>
                        <a:pt x="214313" y="86534"/>
                        <a:pt x="211886" y="139910"/>
                        <a:pt x="210269" y="194094"/>
                      </a:cubicBezTo>
                      <a:cubicBezTo>
                        <a:pt x="209460" y="220782"/>
                        <a:pt x="219974" y="241001"/>
                        <a:pt x="244235" y="253131"/>
                      </a:cubicBezTo>
                      <a:cubicBezTo>
                        <a:pt x="287907" y="274967"/>
                        <a:pt x="330769" y="298420"/>
                        <a:pt x="373632" y="321873"/>
                      </a:cubicBezTo>
                      <a:cubicBezTo>
                        <a:pt x="388189" y="328343"/>
                        <a:pt x="401128" y="337239"/>
                        <a:pt x="410833" y="353414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20BDDB0A-BB02-483F-9EF1-D9A5E51D9B51}"/>
                    </a:ext>
                  </a:extLst>
                </p:cNvPr>
                <p:cNvSpPr/>
                <p:nvPr/>
              </p:nvSpPr>
              <p:spPr>
                <a:xfrm>
                  <a:off x="954383" y="4447323"/>
                  <a:ext cx="1615901" cy="3158986"/>
                </a:xfrm>
                <a:custGeom>
                  <a:avLst/>
                  <a:gdLst>
                    <a:gd name="connsiteX0" fmla="*/ 410833 w 404363"/>
                    <a:gd name="connsiteY0" fmla="*/ 353414 h 800639"/>
                    <a:gd name="connsiteX1" fmla="*/ 362309 w 404363"/>
                    <a:gd name="connsiteY1" fmla="*/ 339665 h 800639"/>
                    <a:gd name="connsiteX2" fmla="*/ 239383 w 404363"/>
                    <a:gd name="connsiteY2" fmla="*/ 260410 h 800639"/>
                    <a:gd name="connsiteX3" fmla="*/ 218356 w 404363"/>
                    <a:gd name="connsiteY3" fmla="*/ 252323 h 800639"/>
                    <a:gd name="connsiteX4" fmla="*/ 214313 w 404363"/>
                    <a:gd name="connsiteY4" fmla="*/ 276585 h 800639"/>
                    <a:gd name="connsiteX5" fmla="*/ 228870 w 404363"/>
                    <a:gd name="connsiteY5" fmla="*/ 765055 h 800639"/>
                    <a:gd name="connsiteX6" fmla="*/ 203799 w 404363"/>
                    <a:gd name="connsiteY6" fmla="*/ 803066 h 800639"/>
                    <a:gd name="connsiteX7" fmla="*/ 180346 w 404363"/>
                    <a:gd name="connsiteY7" fmla="*/ 765055 h 800639"/>
                    <a:gd name="connsiteX8" fmla="*/ 194903 w 404363"/>
                    <a:gd name="connsiteY8" fmla="*/ 279819 h 800639"/>
                    <a:gd name="connsiteX9" fmla="*/ 190859 w 404363"/>
                    <a:gd name="connsiteY9" fmla="*/ 252323 h 800639"/>
                    <a:gd name="connsiteX10" fmla="*/ 164980 w 404363"/>
                    <a:gd name="connsiteY10" fmla="*/ 262836 h 800639"/>
                    <a:gd name="connsiteX11" fmla="*/ 40436 w 404363"/>
                    <a:gd name="connsiteY11" fmla="*/ 340474 h 800639"/>
                    <a:gd name="connsiteX12" fmla="*/ 0 w 404363"/>
                    <a:gd name="connsiteY12" fmla="*/ 353414 h 800639"/>
                    <a:gd name="connsiteX13" fmla="*/ 26688 w 404363"/>
                    <a:gd name="connsiteY13" fmla="*/ 324299 h 800639"/>
                    <a:gd name="connsiteX14" fmla="*/ 164171 w 404363"/>
                    <a:gd name="connsiteY14" fmla="*/ 253131 h 800639"/>
                    <a:gd name="connsiteX15" fmla="*/ 199755 w 404363"/>
                    <a:gd name="connsiteY15" fmla="*/ 194094 h 800639"/>
                    <a:gd name="connsiteX16" fmla="*/ 198138 w 404363"/>
                    <a:gd name="connsiteY16" fmla="*/ 14557 h 800639"/>
                    <a:gd name="connsiteX17" fmla="*/ 205417 w 404363"/>
                    <a:gd name="connsiteY17" fmla="*/ 0 h 800639"/>
                    <a:gd name="connsiteX18" fmla="*/ 215930 w 404363"/>
                    <a:gd name="connsiteY18" fmla="*/ 32349 h 800639"/>
                    <a:gd name="connsiteX19" fmla="*/ 210269 w 404363"/>
                    <a:gd name="connsiteY19" fmla="*/ 194094 h 800639"/>
                    <a:gd name="connsiteX20" fmla="*/ 244235 w 404363"/>
                    <a:gd name="connsiteY20" fmla="*/ 253131 h 800639"/>
                    <a:gd name="connsiteX21" fmla="*/ 373632 w 404363"/>
                    <a:gd name="connsiteY21" fmla="*/ 321873 h 800639"/>
                    <a:gd name="connsiteX22" fmla="*/ 410833 w 404363"/>
                    <a:gd name="connsiteY22" fmla="*/ 353414 h 800639"/>
                    <a:gd name="connsiteX0" fmla="*/ 410833 w 410833"/>
                    <a:gd name="connsiteY0" fmla="*/ 353414 h 803153"/>
                    <a:gd name="connsiteX1" fmla="*/ 362309 w 410833"/>
                    <a:gd name="connsiteY1" fmla="*/ 339665 h 803153"/>
                    <a:gd name="connsiteX2" fmla="*/ 239383 w 410833"/>
                    <a:gd name="connsiteY2" fmla="*/ 260410 h 803153"/>
                    <a:gd name="connsiteX3" fmla="*/ 218356 w 410833"/>
                    <a:gd name="connsiteY3" fmla="*/ 252323 h 803153"/>
                    <a:gd name="connsiteX4" fmla="*/ 214313 w 410833"/>
                    <a:gd name="connsiteY4" fmla="*/ 276585 h 803153"/>
                    <a:gd name="connsiteX5" fmla="*/ 228870 w 410833"/>
                    <a:gd name="connsiteY5" fmla="*/ 765055 h 803153"/>
                    <a:gd name="connsiteX6" fmla="*/ 203799 w 410833"/>
                    <a:gd name="connsiteY6" fmla="*/ 803066 h 803153"/>
                    <a:gd name="connsiteX7" fmla="*/ 180346 w 410833"/>
                    <a:gd name="connsiteY7" fmla="*/ 765055 h 803153"/>
                    <a:gd name="connsiteX8" fmla="*/ 194903 w 410833"/>
                    <a:gd name="connsiteY8" fmla="*/ 279819 h 803153"/>
                    <a:gd name="connsiteX9" fmla="*/ 190859 w 410833"/>
                    <a:gd name="connsiteY9" fmla="*/ 252323 h 803153"/>
                    <a:gd name="connsiteX10" fmla="*/ 164980 w 410833"/>
                    <a:gd name="connsiteY10" fmla="*/ 262836 h 803153"/>
                    <a:gd name="connsiteX11" fmla="*/ 40436 w 410833"/>
                    <a:gd name="connsiteY11" fmla="*/ 340474 h 803153"/>
                    <a:gd name="connsiteX12" fmla="*/ 0 w 410833"/>
                    <a:gd name="connsiteY12" fmla="*/ 353414 h 803153"/>
                    <a:gd name="connsiteX13" fmla="*/ 26688 w 410833"/>
                    <a:gd name="connsiteY13" fmla="*/ 324299 h 803153"/>
                    <a:gd name="connsiteX14" fmla="*/ 164171 w 410833"/>
                    <a:gd name="connsiteY14" fmla="*/ 253131 h 803153"/>
                    <a:gd name="connsiteX15" fmla="*/ 199755 w 410833"/>
                    <a:gd name="connsiteY15" fmla="*/ 194094 h 803153"/>
                    <a:gd name="connsiteX16" fmla="*/ 198138 w 410833"/>
                    <a:gd name="connsiteY16" fmla="*/ 14557 h 803153"/>
                    <a:gd name="connsiteX17" fmla="*/ 205417 w 410833"/>
                    <a:gd name="connsiteY17" fmla="*/ 0 h 803153"/>
                    <a:gd name="connsiteX18" fmla="*/ 215930 w 410833"/>
                    <a:gd name="connsiteY18" fmla="*/ 32349 h 803153"/>
                    <a:gd name="connsiteX19" fmla="*/ 210269 w 410833"/>
                    <a:gd name="connsiteY19" fmla="*/ 194094 h 803153"/>
                    <a:gd name="connsiteX20" fmla="*/ 244235 w 410833"/>
                    <a:gd name="connsiteY20" fmla="*/ 253131 h 803153"/>
                    <a:gd name="connsiteX21" fmla="*/ 373632 w 410833"/>
                    <a:gd name="connsiteY21" fmla="*/ 321873 h 803153"/>
                    <a:gd name="connsiteX22" fmla="*/ 410833 w 410833"/>
                    <a:gd name="connsiteY22" fmla="*/ 353414 h 803153"/>
                    <a:gd name="connsiteX0" fmla="*/ 410833 w 410833"/>
                    <a:gd name="connsiteY0" fmla="*/ 353414 h 803153"/>
                    <a:gd name="connsiteX1" fmla="*/ 362309 w 410833"/>
                    <a:gd name="connsiteY1" fmla="*/ 339665 h 803153"/>
                    <a:gd name="connsiteX2" fmla="*/ 239383 w 410833"/>
                    <a:gd name="connsiteY2" fmla="*/ 260410 h 803153"/>
                    <a:gd name="connsiteX3" fmla="*/ 218356 w 410833"/>
                    <a:gd name="connsiteY3" fmla="*/ 252323 h 803153"/>
                    <a:gd name="connsiteX4" fmla="*/ 214313 w 410833"/>
                    <a:gd name="connsiteY4" fmla="*/ 276585 h 803153"/>
                    <a:gd name="connsiteX5" fmla="*/ 228870 w 410833"/>
                    <a:gd name="connsiteY5" fmla="*/ 765055 h 803153"/>
                    <a:gd name="connsiteX6" fmla="*/ 203799 w 410833"/>
                    <a:gd name="connsiteY6" fmla="*/ 803066 h 803153"/>
                    <a:gd name="connsiteX7" fmla="*/ 180346 w 410833"/>
                    <a:gd name="connsiteY7" fmla="*/ 765055 h 803153"/>
                    <a:gd name="connsiteX8" fmla="*/ 194903 w 410833"/>
                    <a:gd name="connsiteY8" fmla="*/ 279819 h 803153"/>
                    <a:gd name="connsiteX9" fmla="*/ 190859 w 410833"/>
                    <a:gd name="connsiteY9" fmla="*/ 252323 h 803153"/>
                    <a:gd name="connsiteX10" fmla="*/ 164980 w 410833"/>
                    <a:gd name="connsiteY10" fmla="*/ 262836 h 803153"/>
                    <a:gd name="connsiteX11" fmla="*/ 40436 w 410833"/>
                    <a:gd name="connsiteY11" fmla="*/ 340474 h 803153"/>
                    <a:gd name="connsiteX12" fmla="*/ 0 w 410833"/>
                    <a:gd name="connsiteY12" fmla="*/ 353414 h 803153"/>
                    <a:gd name="connsiteX13" fmla="*/ 26688 w 410833"/>
                    <a:gd name="connsiteY13" fmla="*/ 324299 h 803153"/>
                    <a:gd name="connsiteX14" fmla="*/ 164171 w 410833"/>
                    <a:gd name="connsiteY14" fmla="*/ 253131 h 803153"/>
                    <a:gd name="connsiteX15" fmla="*/ 199755 w 410833"/>
                    <a:gd name="connsiteY15" fmla="*/ 194094 h 803153"/>
                    <a:gd name="connsiteX16" fmla="*/ 198138 w 410833"/>
                    <a:gd name="connsiteY16" fmla="*/ 14557 h 803153"/>
                    <a:gd name="connsiteX17" fmla="*/ 205417 w 410833"/>
                    <a:gd name="connsiteY17" fmla="*/ 0 h 803153"/>
                    <a:gd name="connsiteX18" fmla="*/ 215930 w 410833"/>
                    <a:gd name="connsiteY18" fmla="*/ 32349 h 803153"/>
                    <a:gd name="connsiteX19" fmla="*/ 210269 w 410833"/>
                    <a:gd name="connsiteY19" fmla="*/ 194094 h 803153"/>
                    <a:gd name="connsiteX20" fmla="*/ 244235 w 410833"/>
                    <a:gd name="connsiteY20" fmla="*/ 253131 h 803153"/>
                    <a:gd name="connsiteX21" fmla="*/ 373632 w 410833"/>
                    <a:gd name="connsiteY21" fmla="*/ 321873 h 803153"/>
                    <a:gd name="connsiteX22" fmla="*/ 410833 w 410833"/>
                    <a:gd name="connsiteY22" fmla="*/ 353414 h 803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10833" h="803153">
                      <a:moveTo>
                        <a:pt x="410833" y="353414"/>
                      </a:moveTo>
                      <a:cubicBezTo>
                        <a:pt x="389806" y="358266"/>
                        <a:pt x="376058" y="347752"/>
                        <a:pt x="362309" y="339665"/>
                      </a:cubicBezTo>
                      <a:cubicBezTo>
                        <a:pt x="321064" y="313786"/>
                        <a:pt x="280628" y="286289"/>
                        <a:pt x="239383" y="260410"/>
                      </a:cubicBezTo>
                      <a:cubicBezTo>
                        <a:pt x="232913" y="256366"/>
                        <a:pt x="226443" y="248279"/>
                        <a:pt x="218356" y="252323"/>
                      </a:cubicBezTo>
                      <a:cubicBezTo>
                        <a:pt x="214223" y="255048"/>
                        <a:pt x="214313" y="268497"/>
                        <a:pt x="214313" y="276585"/>
                      </a:cubicBezTo>
                      <a:cubicBezTo>
                        <a:pt x="219165" y="439138"/>
                        <a:pt x="224017" y="602501"/>
                        <a:pt x="228870" y="765055"/>
                      </a:cubicBezTo>
                      <a:cubicBezTo>
                        <a:pt x="229678" y="783656"/>
                        <a:pt x="229678" y="804683"/>
                        <a:pt x="203799" y="803066"/>
                      </a:cubicBezTo>
                      <a:cubicBezTo>
                        <a:pt x="181155" y="802257"/>
                        <a:pt x="179537" y="783656"/>
                        <a:pt x="180346" y="765055"/>
                      </a:cubicBezTo>
                      <a:lnTo>
                        <a:pt x="194903" y="279819"/>
                      </a:lnTo>
                      <a:cubicBezTo>
                        <a:pt x="194903" y="270115"/>
                        <a:pt x="198992" y="256921"/>
                        <a:pt x="190859" y="252323"/>
                      </a:cubicBezTo>
                      <a:cubicBezTo>
                        <a:pt x="181414" y="246983"/>
                        <a:pt x="173067" y="257984"/>
                        <a:pt x="164980" y="262836"/>
                      </a:cubicBezTo>
                      <a:lnTo>
                        <a:pt x="40436" y="340474"/>
                      </a:lnTo>
                      <a:cubicBezTo>
                        <a:pt x="29114" y="347752"/>
                        <a:pt x="16175" y="354222"/>
                        <a:pt x="0" y="353414"/>
                      </a:cubicBezTo>
                      <a:cubicBezTo>
                        <a:pt x="1617" y="335621"/>
                        <a:pt x="15366" y="329960"/>
                        <a:pt x="26688" y="324299"/>
                      </a:cubicBezTo>
                      <a:cubicBezTo>
                        <a:pt x="71977" y="300038"/>
                        <a:pt x="118074" y="276585"/>
                        <a:pt x="164171" y="253131"/>
                      </a:cubicBezTo>
                      <a:cubicBezTo>
                        <a:pt x="188433" y="241001"/>
                        <a:pt x="198138" y="220782"/>
                        <a:pt x="199755" y="194094"/>
                      </a:cubicBezTo>
                      <a:cubicBezTo>
                        <a:pt x="202182" y="134249"/>
                        <a:pt x="190051" y="74403"/>
                        <a:pt x="198138" y="14557"/>
                      </a:cubicBezTo>
                      <a:cubicBezTo>
                        <a:pt x="198947" y="9705"/>
                        <a:pt x="198138" y="4044"/>
                        <a:pt x="205417" y="0"/>
                      </a:cubicBezTo>
                      <a:cubicBezTo>
                        <a:pt x="217547" y="7279"/>
                        <a:pt x="216739" y="20218"/>
                        <a:pt x="215930" y="32349"/>
                      </a:cubicBezTo>
                      <a:cubicBezTo>
                        <a:pt x="214313" y="86534"/>
                        <a:pt x="211886" y="139910"/>
                        <a:pt x="210269" y="194094"/>
                      </a:cubicBezTo>
                      <a:cubicBezTo>
                        <a:pt x="209460" y="220782"/>
                        <a:pt x="219974" y="241001"/>
                        <a:pt x="244235" y="253131"/>
                      </a:cubicBezTo>
                      <a:cubicBezTo>
                        <a:pt x="287907" y="274967"/>
                        <a:pt x="330769" y="298420"/>
                        <a:pt x="373632" y="321873"/>
                      </a:cubicBezTo>
                      <a:cubicBezTo>
                        <a:pt x="388189" y="328343"/>
                        <a:pt x="401128" y="337239"/>
                        <a:pt x="410833" y="353414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7D9F1594-F988-4063-B70A-178BD1FE60CE}"/>
                    </a:ext>
                  </a:extLst>
                </p:cNvPr>
                <p:cNvSpPr/>
                <p:nvPr/>
              </p:nvSpPr>
              <p:spPr>
                <a:xfrm>
                  <a:off x="5693427" y="3567142"/>
                  <a:ext cx="2063995" cy="4034984"/>
                </a:xfrm>
                <a:custGeom>
                  <a:avLst/>
                  <a:gdLst>
                    <a:gd name="connsiteX0" fmla="*/ 410833 w 404363"/>
                    <a:gd name="connsiteY0" fmla="*/ 353414 h 800639"/>
                    <a:gd name="connsiteX1" fmla="*/ 362309 w 404363"/>
                    <a:gd name="connsiteY1" fmla="*/ 339665 h 800639"/>
                    <a:gd name="connsiteX2" fmla="*/ 239383 w 404363"/>
                    <a:gd name="connsiteY2" fmla="*/ 260410 h 800639"/>
                    <a:gd name="connsiteX3" fmla="*/ 218356 w 404363"/>
                    <a:gd name="connsiteY3" fmla="*/ 252323 h 800639"/>
                    <a:gd name="connsiteX4" fmla="*/ 214313 w 404363"/>
                    <a:gd name="connsiteY4" fmla="*/ 276585 h 800639"/>
                    <a:gd name="connsiteX5" fmla="*/ 228870 w 404363"/>
                    <a:gd name="connsiteY5" fmla="*/ 765055 h 800639"/>
                    <a:gd name="connsiteX6" fmla="*/ 203799 w 404363"/>
                    <a:gd name="connsiteY6" fmla="*/ 803066 h 800639"/>
                    <a:gd name="connsiteX7" fmla="*/ 180346 w 404363"/>
                    <a:gd name="connsiteY7" fmla="*/ 765055 h 800639"/>
                    <a:gd name="connsiteX8" fmla="*/ 194903 w 404363"/>
                    <a:gd name="connsiteY8" fmla="*/ 279819 h 800639"/>
                    <a:gd name="connsiteX9" fmla="*/ 190859 w 404363"/>
                    <a:gd name="connsiteY9" fmla="*/ 252323 h 800639"/>
                    <a:gd name="connsiteX10" fmla="*/ 164980 w 404363"/>
                    <a:gd name="connsiteY10" fmla="*/ 262836 h 800639"/>
                    <a:gd name="connsiteX11" fmla="*/ 40436 w 404363"/>
                    <a:gd name="connsiteY11" fmla="*/ 340474 h 800639"/>
                    <a:gd name="connsiteX12" fmla="*/ 0 w 404363"/>
                    <a:gd name="connsiteY12" fmla="*/ 353414 h 800639"/>
                    <a:gd name="connsiteX13" fmla="*/ 26688 w 404363"/>
                    <a:gd name="connsiteY13" fmla="*/ 324299 h 800639"/>
                    <a:gd name="connsiteX14" fmla="*/ 164171 w 404363"/>
                    <a:gd name="connsiteY14" fmla="*/ 253131 h 800639"/>
                    <a:gd name="connsiteX15" fmla="*/ 199755 w 404363"/>
                    <a:gd name="connsiteY15" fmla="*/ 194094 h 800639"/>
                    <a:gd name="connsiteX16" fmla="*/ 198138 w 404363"/>
                    <a:gd name="connsiteY16" fmla="*/ 14557 h 800639"/>
                    <a:gd name="connsiteX17" fmla="*/ 205417 w 404363"/>
                    <a:gd name="connsiteY17" fmla="*/ 0 h 800639"/>
                    <a:gd name="connsiteX18" fmla="*/ 215930 w 404363"/>
                    <a:gd name="connsiteY18" fmla="*/ 32349 h 800639"/>
                    <a:gd name="connsiteX19" fmla="*/ 210269 w 404363"/>
                    <a:gd name="connsiteY19" fmla="*/ 194094 h 800639"/>
                    <a:gd name="connsiteX20" fmla="*/ 244235 w 404363"/>
                    <a:gd name="connsiteY20" fmla="*/ 253131 h 800639"/>
                    <a:gd name="connsiteX21" fmla="*/ 373632 w 404363"/>
                    <a:gd name="connsiteY21" fmla="*/ 321873 h 800639"/>
                    <a:gd name="connsiteX22" fmla="*/ 410833 w 404363"/>
                    <a:gd name="connsiteY22" fmla="*/ 353414 h 800639"/>
                    <a:gd name="connsiteX0" fmla="*/ 410833 w 410833"/>
                    <a:gd name="connsiteY0" fmla="*/ 353414 h 803153"/>
                    <a:gd name="connsiteX1" fmla="*/ 362309 w 410833"/>
                    <a:gd name="connsiteY1" fmla="*/ 339665 h 803153"/>
                    <a:gd name="connsiteX2" fmla="*/ 239383 w 410833"/>
                    <a:gd name="connsiteY2" fmla="*/ 260410 h 803153"/>
                    <a:gd name="connsiteX3" fmla="*/ 218356 w 410833"/>
                    <a:gd name="connsiteY3" fmla="*/ 252323 h 803153"/>
                    <a:gd name="connsiteX4" fmla="*/ 214313 w 410833"/>
                    <a:gd name="connsiteY4" fmla="*/ 276585 h 803153"/>
                    <a:gd name="connsiteX5" fmla="*/ 228870 w 410833"/>
                    <a:gd name="connsiteY5" fmla="*/ 765055 h 803153"/>
                    <a:gd name="connsiteX6" fmla="*/ 203799 w 410833"/>
                    <a:gd name="connsiteY6" fmla="*/ 803066 h 803153"/>
                    <a:gd name="connsiteX7" fmla="*/ 180346 w 410833"/>
                    <a:gd name="connsiteY7" fmla="*/ 765055 h 803153"/>
                    <a:gd name="connsiteX8" fmla="*/ 194903 w 410833"/>
                    <a:gd name="connsiteY8" fmla="*/ 279819 h 803153"/>
                    <a:gd name="connsiteX9" fmla="*/ 190859 w 410833"/>
                    <a:gd name="connsiteY9" fmla="*/ 252323 h 803153"/>
                    <a:gd name="connsiteX10" fmla="*/ 164980 w 410833"/>
                    <a:gd name="connsiteY10" fmla="*/ 262836 h 803153"/>
                    <a:gd name="connsiteX11" fmla="*/ 40436 w 410833"/>
                    <a:gd name="connsiteY11" fmla="*/ 340474 h 803153"/>
                    <a:gd name="connsiteX12" fmla="*/ 0 w 410833"/>
                    <a:gd name="connsiteY12" fmla="*/ 353414 h 803153"/>
                    <a:gd name="connsiteX13" fmla="*/ 26688 w 410833"/>
                    <a:gd name="connsiteY13" fmla="*/ 324299 h 803153"/>
                    <a:gd name="connsiteX14" fmla="*/ 164171 w 410833"/>
                    <a:gd name="connsiteY14" fmla="*/ 253131 h 803153"/>
                    <a:gd name="connsiteX15" fmla="*/ 199755 w 410833"/>
                    <a:gd name="connsiteY15" fmla="*/ 194094 h 803153"/>
                    <a:gd name="connsiteX16" fmla="*/ 198138 w 410833"/>
                    <a:gd name="connsiteY16" fmla="*/ 14557 h 803153"/>
                    <a:gd name="connsiteX17" fmla="*/ 205417 w 410833"/>
                    <a:gd name="connsiteY17" fmla="*/ 0 h 803153"/>
                    <a:gd name="connsiteX18" fmla="*/ 215930 w 410833"/>
                    <a:gd name="connsiteY18" fmla="*/ 32349 h 803153"/>
                    <a:gd name="connsiteX19" fmla="*/ 210269 w 410833"/>
                    <a:gd name="connsiteY19" fmla="*/ 194094 h 803153"/>
                    <a:gd name="connsiteX20" fmla="*/ 244235 w 410833"/>
                    <a:gd name="connsiteY20" fmla="*/ 253131 h 803153"/>
                    <a:gd name="connsiteX21" fmla="*/ 373632 w 410833"/>
                    <a:gd name="connsiteY21" fmla="*/ 321873 h 803153"/>
                    <a:gd name="connsiteX22" fmla="*/ 410833 w 410833"/>
                    <a:gd name="connsiteY22" fmla="*/ 353414 h 803153"/>
                    <a:gd name="connsiteX0" fmla="*/ 410833 w 410833"/>
                    <a:gd name="connsiteY0" fmla="*/ 353414 h 803153"/>
                    <a:gd name="connsiteX1" fmla="*/ 362309 w 410833"/>
                    <a:gd name="connsiteY1" fmla="*/ 339665 h 803153"/>
                    <a:gd name="connsiteX2" fmla="*/ 239383 w 410833"/>
                    <a:gd name="connsiteY2" fmla="*/ 260410 h 803153"/>
                    <a:gd name="connsiteX3" fmla="*/ 218356 w 410833"/>
                    <a:gd name="connsiteY3" fmla="*/ 252323 h 803153"/>
                    <a:gd name="connsiteX4" fmla="*/ 214313 w 410833"/>
                    <a:gd name="connsiteY4" fmla="*/ 276585 h 803153"/>
                    <a:gd name="connsiteX5" fmla="*/ 228870 w 410833"/>
                    <a:gd name="connsiteY5" fmla="*/ 765055 h 803153"/>
                    <a:gd name="connsiteX6" fmla="*/ 203799 w 410833"/>
                    <a:gd name="connsiteY6" fmla="*/ 803066 h 803153"/>
                    <a:gd name="connsiteX7" fmla="*/ 180346 w 410833"/>
                    <a:gd name="connsiteY7" fmla="*/ 765055 h 803153"/>
                    <a:gd name="connsiteX8" fmla="*/ 194903 w 410833"/>
                    <a:gd name="connsiteY8" fmla="*/ 279819 h 803153"/>
                    <a:gd name="connsiteX9" fmla="*/ 190859 w 410833"/>
                    <a:gd name="connsiteY9" fmla="*/ 252323 h 803153"/>
                    <a:gd name="connsiteX10" fmla="*/ 164980 w 410833"/>
                    <a:gd name="connsiteY10" fmla="*/ 262836 h 803153"/>
                    <a:gd name="connsiteX11" fmla="*/ 40436 w 410833"/>
                    <a:gd name="connsiteY11" fmla="*/ 340474 h 803153"/>
                    <a:gd name="connsiteX12" fmla="*/ 0 w 410833"/>
                    <a:gd name="connsiteY12" fmla="*/ 353414 h 803153"/>
                    <a:gd name="connsiteX13" fmla="*/ 26688 w 410833"/>
                    <a:gd name="connsiteY13" fmla="*/ 324299 h 803153"/>
                    <a:gd name="connsiteX14" fmla="*/ 164171 w 410833"/>
                    <a:gd name="connsiteY14" fmla="*/ 253131 h 803153"/>
                    <a:gd name="connsiteX15" fmla="*/ 199755 w 410833"/>
                    <a:gd name="connsiteY15" fmla="*/ 194094 h 803153"/>
                    <a:gd name="connsiteX16" fmla="*/ 198138 w 410833"/>
                    <a:gd name="connsiteY16" fmla="*/ 14557 h 803153"/>
                    <a:gd name="connsiteX17" fmla="*/ 205417 w 410833"/>
                    <a:gd name="connsiteY17" fmla="*/ 0 h 803153"/>
                    <a:gd name="connsiteX18" fmla="*/ 215930 w 410833"/>
                    <a:gd name="connsiteY18" fmla="*/ 32349 h 803153"/>
                    <a:gd name="connsiteX19" fmla="*/ 210269 w 410833"/>
                    <a:gd name="connsiteY19" fmla="*/ 194094 h 803153"/>
                    <a:gd name="connsiteX20" fmla="*/ 244235 w 410833"/>
                    <a:gd name="connsiteY20" fmla="*/ 253131 h 803153"/>
                    <a:gd name="connsiteX21" fmla="*/ 373632 w 410833"/>
                    <a:gd name="connsiteY21" fmla="*/ 321873 h 803153"/>
                    <a:gd name="connsiteX22" fmla="*/ 410833 w 410833"/>
                    <a:gd name="connsiteY22" fmla="*/ 353414 h 803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10833" h="803153">
                      <a:moveTo>
                        <a:pt x="410833" y="353414"/>
                      </a:moveTo>
                      <a:cubicBezTo>
                        <a:pt x="389806" y="358266"/>
                        <a:pt x="376058" y="347752"/>
                        <a:pt x="362309" y="339665"/>
                      </a:cubicBezTo>
                      <a:cubicBezTo>
                        <a:pt x="321064" y="313786"/>
                        <a:pt x="280628" y="286289"/>
                        <a:pt x="239383" y="260410"/>
                      </a:cubicBezTo>
                      <a:cubicBezTo>
                        <a:pt x="232913" y="256366"/>
                        <a:pt x="226443" y="248279"/>
                        <a:pt x="218356" y="252323"/>
                      </a:cubicBezTo>
                      <a:cubicBezTo>
                        <a:pt x="214223" y="255048"/>
                        <a:pt x="214313" y="268497"/>
                        <a:pt x="214313" y="276585"/>
                      </a:cubicBezTo>
                      <a:cubicBezTo>
                        <a:pt x="219165" y="439138"/>
                        <a:pt x="224017" y="602501"/>
                        <a:pt x="228870" y="765055"/>
                      </a:cubicBezTo>
                      <a:cubicBezTo>
                        <a:pt x="229678" y="783656"/>
                        <a:pt x="229678" y="804683"/>
                        <a:pt x="203799" y="803066"/>
                      </a:cubicBezTo>
                      <a:cubicBezTo>
                        <a:pt x="181155" y="802257"/>
                        <a:pt x="179537" y="783656"/>
                        <a:pt x="180346" y="765055"/>
                      </a:cubicBezTo>
                      <a:lnTo>
                        <a:pt x="194903" y="279819"/>
                      </a:lnTo>
                      <a:cubicBezTo>
                        <a:pt x="194903" y="270115"/>
                        <a:pt x="198992" y="256921"/>
                        <a:pt x="190859" y="252323"/>
                      </a:cubicBezTo>
                      <a:cubicBezTo>
                        <a:pt x="181414" y="246983"/>
                        <a:pt x="173067" y="257984"/>
                        <a:pt x="164980" y="262836"/>
                      </a:cubicBezTo>
                      <a:lnTo>
                        <a:pt x="40436" y="340474"/>
                      </a:lnTo>
                      <a:cubicBezTo>
                        <a:pt x="29114" y="347752"/>
                        <a:pt x="16175" y="354222"/>
                        <a:pt x="0" y="353414"/>
                      </a:cubicBezTo>
                      <a:cubicBezTo>
                        <a:pt x="1617" y="335621"/>
                        <a:pt x="15366" y="329960"/>
                        <a:pt x="26688" y="324299"/>
                      </a:cubicBezTo>
                      <a:cubicBezTo>
                        <a:pt x="71977" y="300038"/>
                        <a:pt x="118074" y="276585"/>
                        <a:pt x="164171" y="253131"/>
                      </a:cubicBezTo>
                      <a:cubicBezTo>
                        <a:pt x="188433" y="241001"/>
                        <a:pt x="198138" y="220782"/>
                        <a:pt x="199755" y="194094"/>
                      </a:cubicBezTo>
                      <a:cubicBezTo>
                        <a:pt x="202182" y="134249"/>
                        <a:pt x="190051" y="74403"/>
                        <a:pt x="198138" y="14557"/>
                      </a:cubicBezTo>
                      <a:cubicBezTo>
                        <a:pt x="198947" y="9705"/>
                        <a:pt x="198138" y="4044"/>
                        <a:pt x="205417" y="0"/>
                      </a:cubicBezTo>
                      <a:cubicBezTo>
                        <a:pt x="217547" y="7279"/>
                        <a:pt x="216739" y="20218"/>
                        <a:pt x="215930" y="32349"/>
                      </a:cubicBezTo>
                      <a:cubicBezTo>
                        <a:pt x="214313" y="86534"/>
                        <a:pt x="211886" y="139910"/>
                        <a:pt x="210269" y="194094"/>
                      </a:cubicBezTo>
                      <a:cubicBezTo>
                        <a:pt x="209460" y="220782"/>
                        <a:pt x="219974" y="241001"/>
                        <a:pt x="244235" y="253131"/>
                      </a:cubicBezTo>
                      <a:cubicBezTo>
                        <a:pt x="287907" y="274967"/>
                        <a:pt x="330769" y="298420"/>
                        <a:pt x="373632" y="321873"/>
                      </a:cubicBezTo>
                      <a:cubicBezTo>
                        <a:pt x="388189" y="328343"/>
                        <a:pt x="401128" y="337239"/>
                        <a:pt x="410833" y="353414"/>
                      </a:cubicBezTo>
                      <a:close/>
                    </a:path>
                  </a:pathLst>
                </a:custGeom>
                <a:grpFill/>
                <a:ln w="808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</p:grpSp>
        </p:grp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D080FE9C-CDF6-42F9-9A1A-AF19476E0516}"/>
                </a:ext>
              </a:extLst>
            </p:cNvPr>
            <p:cNvSpPr/>
            <p:nvPr/>
          </p:nvSpPr>
          <p:spPr>
            <a:xfrm>
              <a:off x="8388704" y="4896394"/>
              <a:ext cx="291457" cy="1205216"/>
            </a:xfrm>
            <a:custGeom>
              <a:avLst/>
              <a:gdLst>
                <a:gd name="connsiteX0" fmla="*/ 360045 w 352425"/>
                <a:gd name="connsiteY0" fmla="*/ 1458278 h 1457325"/>
                <a:gd name="connsiteX1" fmla="*/ 360045 w 352425"/>
                <a:gd name="connsiteY1" fmla="*/ 1433513 h 1457325"/>
                <a:gd name="connsiteX2" fmla="*/ 360998 w 352425"/>
                <a:gd name="connsiteY2" fmla="*/ 160020 h 1457325"/>
                <a:gd name="connsiteX3" fmla="*/ 334328 w 352425"/>
                <a:gd name="connsiteY3" fmla="*/ 122873 h 1457325"/>
                <a:gd name="connsiteX4" fmla="*/ 124778 w 352425"/>
                <a:gd name="connsiteY4" fmla="*/ 45720 h 1457325"/>
                <a:gd name="connsiteX5" fmla="*/ 0 w 352425"/>
                <a:gd name="connsiteY5" fmla="*/ 0 h 1457325"/>
                <a:gd name="connsiteX6" fmla="*/ 0 w 352425"/>
                <a:gd name="connsiteY6" fmla="*/ 1457325 h 1457325"/>
                <a:gd name="connsiteX7" fmla="*/ 360045 w 352425"/>
                <a:gd name="connsiteY7" fmla="*/ 1457325 h 1457325"/>
                <a:gd name="connsiteX8" fmla="*/ 323850 w 352425"/>
                <a:gd name="connsiteY8" fmla="*/ 1391603 h 1457325"/>
                <a:gd name="connsiteX9" fmla="*/ 300990 w 352425"/>
                <a:gd name="connsiteY9" fmla="*/ 1392555 h 1457325"/>
                <a:gd name="connsiteX10" fmla="*/ 60960 w 352425"/>
                <a:gd name="connsiteY10" fmla="*/ 1392555 h 1457325"/>
                <a:gd name="connsiteX11" fmla="*/ 37148 w 352425"/>
                <a:gd name="connsiteY11" fmla="*/ 1362075 h 1457325"/>
                <a:gd name="connsiteX12" fmla="*/ 323850 w 352425"/>
                <a:gd name="connsiteY12" fmla="*/ 1362075 h 1457325"/>
                <a:gd name="connsiteX13" fmla="*/ 323850 w 352425"/>
                <a:gd name="connsiteY13" fmla="*/ 1391603 h 1457325"/>
                <a:gd name="connsiteX14" fmla="*/ 323850 w 352425"/>
                <a:gd name="connsiteY14" fmla="*/ 1333500 h 1457325"/>
                <a:gd name="connsiteX15" fmla="*/ 37148 w 352425"/>
                <a:gd name="connsiteY15" fmla="*/ 1333500 h 1457325"/>
                <a:gd name="connsiteX16" fmla="*/ 60960 w 352425"/>
                <a:gd name="connsiteY16" fmla="*/ 1302068 h 1457325"/>
                <a:gd name="connsiteX17" fmla="*/ 300990 w 352425"/>
                <a:gd name="connsiteY17" fmla="*/ 1302068 h 1457325"/>
                <a:gd name="connsiteX18" fmla="*/ 323850 w 352425"/>
                <a:gd name="connsiteY18" fmla="*/ 1303020 h 1457325"/>
                <a:gd name="connsiteX19" fmla="*/ 323850 w 352425"/>
                <a:gd name="connsiteY19" fmla="*/ 1333500 h 1457325"/>
                <a:gd name="connsiteX20" fmla="*/ 323850 w 352425"/>
                <a:gd name="connsiteY20" fmla="*/ 1277303 h 1457325"/>
                <a:gd name="connsiteX21" fmla="*/ 300990 w 352425"/>
                <a:gd name="connsiteY21" fmla="*/ 1278255 h 1457325"/>
                <a:gd name="connsiteX22" fmla="*/ 60960 w 352425"/>
                <a:gd name="connsiteY22" fmla="*/ 1278255 h 1457325"/>
                <a:gd name="connsiteX23" fmla="*/ 37148 w 352425"/>
                <a:gd name="connsiteY23" fmla="*/ 1247775 h 1457325"/>
                <a:gd name="connsiteX24" fmla="*/ 323850 w 352425"/>
                <a:gd name="connsiteY24" fmla="*/ 1247775 h 1457325"/>
                <a:gd name="connsiteX25" fmla="*/ 323850 w 352425"/>
                <a:gd name="connsiteY25" fmla="*/ 1277303 h 1457325"/>
                <a:gd name="connsiteX26" fmla="*/ 322898 w 352425"/>
                <a:gd name="connsiteY26" fmla="*/ 1163003 h 1457325"/>
                <a:gd name="connsiteX27" fmla="*/ 300038 w 352425"/>
                <a:gd name="connsiteY27" fmla="*/ 1163955 h 1457325"/>
                <a:gd name="connsiteX28" fmla="*/ 60008 w 352425"/>
                <a:gd name="connsiteY28" fmla="*/ 1163955 h 1457325"/>
                <a:gd name="connsiteX29" fmla="*/ 36195 w 352425"/>
                <a:gd name="connsiteY29" fmla="*/ 1133475 h 1457325"/>
                <a:gd name="connsiteX30" fmla="*/ 322898 w 352425"/>
                <a:gd name="connsiteY30" fmla="*/ 1133475 h 1457325"/>
                <a:gd name="connsiteX31" fmla="*/ 323850 w 352425"/>
                <a:gd name="connsiteY31" fmla="*/ 1150620 h 1457325"/>
                <a:gd name="connsiteX32" fmla="*/ 322898 w 352425"/>
                <a:gd name="connsiteY32" fmla="*/ 1163003 h 1457325"/>
                <a:gd name="connsiteX33" fmla="*/ 300990 w 352425"/>
                <a:gd name="connsiteY33" fmla="*/ 936308 h 1457325"/>
                <a:gd name="connsiteX34" fmla="*/ 60960 w 352425"/>
                <a:gd name="connsiteY34" fmla="*/ 936308 h 1457325"/>
                <a:gd name="connsiteX35" fmla="*/ 37148 w 352425"/>
                <a:gd name="connsiteY35" fmla="*/ 904875 h 1457325"/>
                <a:gd name="connsiteX36" fmla="*/ 323850 w 352425"/>
                <a:gd name="connsiteY36" fmla="*/ 904875 h 1457325"/>
                <a:gd name="connsiteX37" fmla="*/ 323850 w 352425"/>
                <a:gd name="connsiteY37" fmla="*/ 934403 h 1457325"/>
                <a:gd name="connsiteX38" fmla="*/ 300990 w 352425"/>
                <a:gd name="connsiteY38" fmla="*/ 936308 h 1457325"/>
                <a:gd name="connsiteX39" fmla="*/ 322898 w 352425"/>
                <a:gd name="connsiteY39" fmla="*/ 960120 h 1457325"/>
                <a:gd name="connsiteX40" fmla="*/ 322898 w 352425"/>
                <a:gd name="connsiteY40" fmla="*/ 990600 h 1457325"/>
                <a:gd name="connsiteX41" fmla="*/ 37148 w 352425"/>
                <a:gd name="connsiteY41" fmla="*/ 990600 h 1457325"/>
                <a:gd name="connsiteX42" fmla="*/ 60960 w 352425"/>
                <a:gd name="connsiteY42" fmla="*/ 959168 h 1457325"/>
                <a:gd name="connsiteX43" fmla="*/ 298133 w 352425"/>
                <a:gd name="connsiteY43" fmla="*/ 959168 h 1457325"/>
                <a:gd name="connsiteX44" fmla="*/ 322898 w 352425"/>
                <a:gd name="connsiteY44" fmla="*/ 960120 h 1457325"/>
                <a:gd name="connsiteX45" fmla="*/ 37148 w 352425"/>
                <a:gd name="connsiteY45" fmla="*/ 762000 h 1457325"/>
                <a:gd name="connsiteX46" fmla="*/ 37148 w 352425"/>
                <a:gd name="connsiteY46" fmla="*/ 731520 h 1457325"/>
                <a:gd name="connsiteX47" fmla="*/ 323850 w 352425"/>
                <a:gd name="connsiteY47" fmla="*/ 731520 h 1457325"/>
                <a:gd name="connsiteX48" fmla="*/ 323850 w 352425"/>
                <a:gd name="connsiteY48" fmla="*/ 762000 h 1457325"/>
                <a:gd name="connsiteX49" fmla="*/ 37148 w 352425"/>
                <a:gd name="connsiteY49" fmla="*/ 762000 h 1457325"/>
                <a:gd name="connsiteX50" fmla="*/ 322898 w 352425"/>
                <a:gd name="connsiteY50" fmla="*/ 789623 h 1457325"/>
                <a:gd name="connsiteX51" fmla="*/ 322898 w 352425"/>
                <a:gd name="connsiteY51" fmla="*/ 820103 h 1457325"/>
                <a:gd name="connsiteX52" fmla="*/ 300038 w 352425"/>
                <a:gd name="connsiteY52" fmla="*/ 821055 h 1457325"/>
                <a:gd name="connsiteX53" fmla="*/ 60008 w 352425"/>
                <a:gd name="connsiteY53" fmla="*/ 821055 h 1457325"/>
                <a:gd name="connsiteX54" fmla="*/ 36195 w 352425"/>
                <a:gd name="connsiteY54" fmla="*/ 789623 h 1457325"/>
                <a:gd name="connsiteX55" fmla="*/ 322898 w 352425"/>
                <a:gd name="connsiteY55" fmla="*/ 789623 h 1457325"/>
                <a:gd name="connsiteX56" fmla="*/ 39053 w 352425"/>
                <a:gd name="connsiteY56" fmla="*/ 647700 h 1457325"/>
                <a:gd name="connsiteX57" fmla="*/ 61913 w 352425"/>
                <a:gd name="connsiteY57" fmla="*/ 616268 h 1457325"/>
                <a:gd name="connsiteX58" fmla="*/ 301943 w 352425"/>
                <a:gd name="connsiteY58" fmla="*/ 616268 h 1457325"/>
                <a:gd name="connsiteX59" fmla="*/ 324803 w 352425"/>
                <a:gd name="connsiteY59" fmla="*/ 617220 h 1457325"/>
                <a:gd name="connsiteX60" fmla="*/ 324803 w 352425"/>
                <a:gd name="connsiteY60" fmla="*/ 647700 h 1457325"/>
                <a:gd name="connsiteX61" fmla="*/ 39053 w 352425"/>
                <a:gd name="connsiteY61" fmla="*/ 647700 h 1457325"/>
                <a:gd name="connsiteX62" fmla="*/ 37148 w 352425"/>
                <a:gd name="connsiteY62" fmla="*/ 561975 h 1457325"/>
                <a:gd name="connsiteX63" fmla="*/ 323850 w 352425"/>
                <a:gd name="connsiteY63" fmla="*/ 561975 h 1457325"/>
                <a:gd name="connsiteX64" fmla="*/ 323850 w 352425"/>
                <a:gd name="connsiteY64" fmla="*/ 591503 h 1457325"/>
                <a:gd name="connsiteX65" fmla="*/ 300990 w 352425"/>
                <a:gd name="connsiteY65" fmla="*/ 592455 h 1457325"/>
                <a:gd name="connsiteX66" fmla="*/ 60960 w 352425"/>
                <a:gd name="connsiteY66" fmla="*/ 592455 h 1457325"/>
                <a:gd name="connsiteX67" fmla="*/ 37148 w 352425"/>
                <a:gd name="connsiteY67" fmla="*/ 561975 h 1457325"/>
                <a:gd name="connsiteX68" fmla="*/ 60960 w 352425"/>
                <a:gd name="connsiteY68" fmla="*/ 1073468 h 1457325"/>
                <a:gd name="connsiteX69" fmla="*/ 300990 w 352425"/>
                <a:gd name="connsiteY69" fmla="*/ 1073468 h 1457325"/>
                <a:gd name="connsiteX70" fmla="*/ 323850 w 352425"/>
                <a:gd name="connsiteY70" fmla="*/ 1074420 h 1457325"/>
                <a:gd name="connsiteX71" fmla="*/ 323850 w 352425"/>
                <a:gd name="connsiteY71" fmla="*/ 1103948 h 1457325"/>
                <a:gd name="connsiteX72" fmla="*/ 37148 w 352425"/>
                <a:gd name="connsiteY72" fmla="*/ 1103948 h 1457325"/>
                <a:gd name="connsiteX73" fmla="*/ 60960 w 352425"/>
                <a:gd name="connsiteY73" fmla="*/ 1073468 h 1457325"/>
                <a:gd name="connsiteX74" fmla="*/ 323850 w 352425"/>
                <a:gd name="connsiteY74" fmla="*/ 533400 h 1457325"/>
                <a:gd name="connsiteX75" fmla="*/ 38100 w 352425"/>
                <a:gd name="connsiteY75" fmla="*/ 533400 h 1457325"/>
                <a:gd name="connsiteX76" fmla="*/ 60008 w 352425"/>
                <a:gd name="connsiteY76" fmla="*/ 502920 h 1457325"/>
                <a:gd name="connsiteX77" fmla="*/ 301943 w 352425"/>
                <a:gd name="connsiteY77" fmla="*/ 502920 h 1457325"/>
                <a:gd name="connsiteX78" fmla="*/ 324803 w 352425"/>
                <a:gd name="connsiteY78" fmla="*/ 504825 h 1457325"/>
                <a:gd name="connsiteX79" fmla="*/ 323850 w 352425"/>
                <a:gd name="connsiteY79" fmla="*/ 533400 h 1457325"/>
                <a:gd name="connsiteX80" fmla="*/ 38100 w 352425"/>
                <a:gd name="connsiteY80" fmla="*/ 447675 h 1457325"/>
                <a:gd name="connsiteX81" fmla="*/ 322898 w 352425"/>
                <a:gd name="connsiteY81" fmla="*/ 447675 h 1457325"/>
                <a:gd name="connsiteX82" fmla="*/ 322898 w 352425"/>
                <a:gd name="connsiteY82" fmla="*/ 477203 h 1457325"/>
                <a:gd name="connsiteX83" fmla="*/ 300990 w 352425"/>
                <a:gd name="connsiteY83" fmla="*/ 479108 h 1457325"/>
                <a:gd name="connsiteX84" fmla="*/ 59055 w 352425"/>
                <a:gd name="connsiteY84" fmla="*/ 479108 h 1457325"/>
                <a:gd name="connsiteX85" fmla="*/ 38100 w 352425"/>
                <a:gd name="connsiteY85" fmla="*/ 447675 h 1457325"/>
                <a:gd name="connsiteX86" fmla="*/ 37148 w 352425"/>
                <a:gd name="connsiteY86" fmla="*/ 218123 h 1457325"/>
                <a:gd name="connsiteX87" fmla="*/ 322898 w 352425"/>
                <a:gd name="connsiteY87" fmla="*/ 218123 h 1457325"/>
                <a:gd name="connsiteX88" fmla="*/ 322898 w 352425"/>
                <a:gd name="connsiteY88" fmla="*/ 248603 h 1457325"/>
                <a:gd name="connsiteX89" fmla="*/ 300038 w 352425"/>
                <a:gd name="connsiteY89" fmla="*/ 249555 h 1457325"/>
                <a:gd name="connsiteX90" fmla="*/ 60008 w 352425"/>
                <a:gd name="connsiteY90" fmla="*/ 249555 h 1457325"/>
                <a:gd name="connsiteX91" fmla="*/ 37148 w 352425"/>
                <a:gd name="connsiteY91" fmla="*/ 218123 h 1457325"/>
                <a:gd name="connsiteX92" fmla="*/ 61913 w 352425"/>
                <a:gd name="connsiteY92" fmla="*/ 273368 h 1457325"/>
                <a:gd name="connsiteX93" fmla="*/ 299085 w 352425"/>
                <a:gd name="connsiteY93" fmla="*/ 273368 h 1457325"/>
                <a:gd name="connsiteX94" fmla="*/ 323850 w 352425"/>
                <a:gd name="connsiteY94" fmla="*/ 274320 h 1457325"/>
                <a:gd name="connsiteX95" fmla="*/ 323850 w 352425"/>
                <a:gd name="connsiteY95" fmla="*/ 304800 h 1457325"/>
                <a:gd name="connsiteX96" fmla="*/ 39053 w 352425"/>
                <a:gd name="connsiteY96" fmla="*/ 304800 h 1457325"/>
                <a:gd name="connsiteX97" fmla="*/ 61913 w 352425"/>
                <a:gd name="connsiteY97" fmla="*/ 273368 h 1457325"/>
                <a:gd name="connsiteX98" fmla="*/ 322898 w 352425"/>
                <a:gd name="connsiteY98" fmla="*/ 332423 h 1457325"/>
                <a:gd name="connsiteX99" fmla="*/ 322898 w 352425"/>
                <a:gd name="connsiteY99" fmla="*/ 362903 h 1457325"/>
                <a:gd name="connsiteX100" fmla="*/ 300038 w 352425"/>
                <a:gd name="connsiteY100" fmla="*/ 363855 h 1457325"/>
                <a:gd name="connsiteX101" fmla="*/ 60008 w 352425"/>
                <a:gd name="connsiteY101" fmla="*/ 363855 h 1457325"/>
                <a:gd name="connsiteX102" fmla="*/ 36195 w 352425"/>
                <a:gd name="connsiteY102" fmla="*/ 332423 h 1457325"/>
                <a:gd name="connsiteX103" fmla="*/ 322898 w 352425"/>
                <a:gd name="connsiteY103" fmla="*/ 332423 h 1457325"/>
                <a:gd name="connsiteX104" fmla="*/ 60960 w 352425"/>
                <a:gd name="connsiteY104" fmla="*/ 387668 h 1457325"/>
                <a:gd name="connsiteX105" fmla="*/ 300990 w 352425"/>
                <a:gd name="connsiteY105" fmla="*/ 387668 h 1457325"/>
                <a:gd name="connsiteX106" fmla="*/ 323850 w 352425"/>
                <a:gd name="connsiteY106" fmla="*/ 388620 h 1457325"/>
                <a:gd name="connsiteX107" fmla="*/ 323850 w 352425"/>
                <a:gd name="connsiteY107" fmla="*/ 419100 h 1457325"/>
                <a:gd name="connsiteX108" fmla="*/ 39053 w 352425"/>
                <a:gd name="connsiteY108" fmla="*/ 419100 h 1457325"/>
                <a:gd name="connsiteX109" fmla="*/ 60960 w 352425"/>
                <a:gd name="connsiteY109" fmla="*/ 387668 h 1457325"/>
                <a:gd name="connsiteX110" fmla="*/ 60960 w 352425"/>
                <a:gd name="connsiteY110" fmla="*/ 844868 h 1457325"/>
                <a:gd name="connsiteX111" fmla="*/ 300990 w 352425"/>
                <a:gd name="connsiteY111" fmla="*/ 844868 h 1457325"/>
                <a:gd name="connsiteX112" fmla="*/ 324803 w 352425"/>
                <a:gd name="connsiteY112" fmla="*/ 845820 h 1457325"/>
                <a:gd name="connsiteX113" fmla="*/ 324803 w 352425"/>
                <a:gd name="connsiteY113" fmla="*/ 875348 h 1457325"/>
                <a:gd name="connsiteX114" fmla="*/ 40005 w 352425"/>
                <a:gd name="connsiteY114" fmla="*/ 875348 h 1457325"/>
                <a:gd name="connsiteX115" fmla="*/ 60960 w 352425"/>
                <a:gd name="connsiteY115" fmla="*/ 844868 h 1457325"/>
                <a:gd name="connsiteX116" fmla="*/ 37148 w 352425"/>
                <a:gd name="connsiteY116" fmla="*/ 1019175 h 1457325"/>
                <a:gd name="connsiteX117" fmla="*/ 323850 w 352425"/>
                <a:gd name="connsiteY117" fmla="*/ 1019175 h 1457325"/>
                <a:gd name="connsiteX118" fmla="*/ 323850 w 352425"/>
                <a:gd name="connsiteY118" fmla="*/ 1049655 h 1457325"/>
                <a:gd name="connsiteX119" fmla="*/ 219075 w 352425"/>
                <a:gd name="connsiteY119" fmla="*/ 1049655 h 1457325"/>
                <a:gd name="connsiteX120" fmla="*/ 61913 w 352425"/>
                <a:gd name="connsiteY120" fmla="*/ 1049655 h 1457325"/>
                <a:gd name="connsiteX121" fmla="*/ 37148 w 352425"/>
                <a:gd name="connsiteY121" fmla="*/ 1019175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352425" h="1457325">
                  <a:moveTo>
                    <a:pt x="360045" y="1458278"/>
                  </a:moveTo>
                  <a:cubicBezTo>
                    <a:pt x="360045" y="1449705"/>
                    <a:pt x="360045" y="1442085"/>
                    <a:pt x="360045" y="1433513"/>
                  </a:cubicBezTo>
                  <a:cubicBezTo>
                    <a:pt x="360045" y="1008698"/>
                    <a:pt x="360045" y="584835"/>
                    <a:pt x="360998" y="160020"/>
                  </a:cubicBezTo>
                  <a:cubicBezTo>
                    <a:pt x="360998" y="138113"/>
                    <a:pt x="353378" y="129540"/>
                    <a:pt x="334328" y="122873"/>
                  </a:cubicBezTo>
                  <a:cubicBezTo>
                    <a:pt x="263843" y="98108"/>
                    <a:pt x="194310" y="71438"/>
                    <a:pt x="124778" y="45720"/>
                  </a:cubicBezTo>
                  <a:cubicBezTo>
                    <a:pt x="83820" y="30480"/>
                    <a:pt x="43815" y="16193"/>
                    <a:pt x="0" y="0"/>
                  </a:cubicBezTo>
                  <a:cubicBezTo>
                    <a:pt x="0" y="487680"/>
                    <a:pt x="0" y="972503"/>
                    <a:pt x="0" y="1457325"/>
                  </a:cubicBezTo>
                  <a:lnTo>
                    <a:pt x="360045" y="1457325"/>
                  </a:lnTo>
                  <a:close/>
                  <a:moveTo>
                    <a:pt x="323850" y="1391603"/>
                  </a:moveTo>
                  <a:cubicBezTo>
                    <a:pt x="315278" y="1392555"/>
                    <a:pt x="307658" y="1392555"/>
                    <a:pt x="300990" y="1392555"/>
                  </a:cubicBezTo>
                  <a:cubicBezTo>
                    <a:pt x="220980" y="1392555"/>
                    <a:pt x="140970" y="1392555"/>
                    <a:pt x="60960" y="1392555"/>
                  </a:cubicBezTo>
                  <a:cubicBezTo>
                    <a:pt x="34290" y="1392555"/>
                    <a:pt x="34290" y="1392555"/>
                    <a:pt x="37148" y="1362075"/>
                  </a:cubicBezTo>
                  <a:cubicBezTo>
                    <a:pt x="131445" y="1362075"/>
                    <a:pt x="226695" y="1362075"/>
                    <a:pt x="323850" y="1362075"/>
                  </a:cubicBezTo>
                  <a:cubicBezTo>
                    <a:pt x="323850" y="1372553"/>
                    <a:pt x="323850" y="1381125"/>
                    <a:pt x="323850" y="1391603"/>
                  </a:cubicBezTo>
                  <a:close/>
                  <a:moveTo>
                    <a:pt x="323850" y="1333500"/>
                  </a:moveTo>
                  <a:cubicBezTo>
                    <a:pt x="228600" y="1333500"/>
                    <a:pt x="133350" y="1333500"/>
                    <a:pt x="37148" y="1333500"/>
                  </a:cubicBezTo>
                  <a:cubicBezTo>
                    <a:pt x="33338" y="1302068"/>
                    <a:pt x="33338" y="1302068"/>
                    <a:pt x="60960" y="1302068"/>
                  </a:cubicBezTo>
                  <a:cubicBezTo>
                    <a:pt x="140970" y="1302068"/>
                    <a:pt x="220980" y="1302068"/>
                    <a:pt x="300990" y="1302068"/>
                  </a:cubicBezTo>
                  <a:cubicBezTo>
                    <a:pt x="308610" y="1302068"/>
                    <a:pt x="316230" y="1303020"/>
                    <a:pt x="323850" y="1303020"/>
                  </a:cubicBezTo>
                  <a:cubicBezTo>
                    <a:pt x="323850" y="1314450"/>
                    <a:pt x="323850" y="1323023"/>
                    <a:pt x="323850" y="1333500"/>
                  </a:cubicBezTo>
                  <a:close/>
                  <a:moveTo>
                    <a:pt x="323850" y="1277303"/>
                  </a:moveTo>
                  <a:cubicBezTo>
                    <a:pt x="315278" y="1278255"/>
                    <a:pt x="307658" y="1278255"/>
                    <a:pt x="300990" y="1278255"/>
                  </a:cubicBezTo>
                  <a:cubicBezTo>
                    <a:pt x="220980" y="1278255"/>
                    <a:pt x="140970" y="1278255"/>
                    <a:pt x="60960" y="1278255"/>
                  </a:cubicBezTo>
                  <a:cubicBezTo>
                    <a:pt x="34290" y="1278255"/>
                    <a:pt x="34290" y="1278255"/>
                    <a:pt x="37148" y="1247775"/>
                  </a:cubicBezTo>
                  <a:cubicBezTo>
                    <a:pt x="131445" y="1247775"/>
                    <a:pt x="226695" y="1247775"/>
                    <a:pt x="323850" y="1247775"/>
                  </a:cubicBezTo>
                  <a:cubicBezTo>
                    <a:pt x="323850" y="1258253"/>
                    <a:pt x="323850" y="1266825"/>
                    <a:pt x="323850" y="1277303"/>
                  </a:cubicBezTo>
                  <a:close/>
                  <a:moveTo>
                    <a:pt x="322898" y="1163003"/>
                  </a:moveTo>
                  <a:cubicBezTo>
                    <a:pt x="315278" y="1163003"/>
                    <a:pt x="307658" y="1163955"/>
                    <a:pt x="300038" y="1163955"/>
                  </a:cubicBezTo>
                  <a:cubicBezTo>
                    <a:pt x="220028" y="1163955"/>
                    <a:pt x="140018" y="1163955"/>
                    <a:pt x="60008" y="1163955"/>
                  </a:cubicBezTo>
                  <a:cubicBezTo>
                    <a:pt x="33338" y="1163955"/>
                    <a:pt x="33338" y="1163955"/>
                    <a:pt x="36195" y="1133475"/>
                  </a:cubicBezTo>
                  <a:cubicBezTo>
                    <a:pt x="130493" y="1133475"/>
                    <a:pt x="225743" y="1133475"/>
                    <a:pt x="322898" y="1133475"/>
                  </a:cubicBezTo>
                  <a:cubicBezTo>
                    <a:pt x="322898" y="1140143"/>
                    <a:pt x="323850" y="1144905"/>
                    <a:pt x="323850" y="1150620"/>
                  </a:cubicBezTo>
                  <a:cubicBezTo>
                    <a:pt x="324803" y="1154430"/>
                    <a:pt x="323850" y="1157288"/>
                    <a:pt x="322898" y="1163003"/>
                  </a:cubicBezTo>
                  <a:close/>
                  <a:moveTo>
                    <a:pt x="300990" y="936308"/>
                  </a:moveTo>
                  <a:cubicBezTo>
                    <a:pt x="220980" y="936308"/>
                    <a:pt x="140970" y="936308"/>
                    <a:pt x="60960" y="936308"/>
                  </a:cubicBezTo>
                  <a:cubicBezTo>
                    <a:pt x="34290" y="936308"/>
                    <a:pt x="34290" y="936308"/>
                    <a:pt x="37148" y="904875"/>
                  </a:cubicBezTo>
                  <a:cubicBezTo>
                    <a:pt x="133350" y="904875"/>
                    <a:pt x="227648" y="904875"/>
                    <a:pt x="323850" y="904875"/>
                  </a:cubicBezTo>
                  <a:cubicBezTo>
                    <a:pt x="323850" y="915353"/>
                    <a:pt x="323850" y="923925"/>
                    <a:pt x="323850" y="934403"/>
                  </a:cubicBezTo>
                  <a:cubicBezTo>
                    <a:pt x="316230" y="935355"/>
                    <a:pt x="308610" y="936308"/>
                    <a:pt x="300990" y="936308"/>
                  </a:cubicBezTo>
                  <a:close/>
                  <a:moveTo>
                    <a:pt x="322898" y="960120"/>
                  </a:moveTo>
                  <a:cubicBezTo>
                    <a:pt x="322898" y="970598"/>
                    <a:pt x="322898" y="980123"/>
                    <a:pt x="322898" y="990600"/>
                  </a:cubicBezTo>
                  <a:cubicBezTo>
                    <a:pt x="227648" y="990600"/>
                    <a:pt x="133350" y="990600"/>
                    <a:pt x="37148" y="990600"/>
                  </a:cubicBezTo>
                  <a:cubicBezTo>
                    <a:pt x="34290" y="959168"/>
                    <a:pt x="34290" y="959168"/>
                    <a:pt x="60960" y="959168"/>
                  </a:cubicBezTo>
                  <a:cubicBezTo>
                    <a:pt x="140018" y="959168"/>
                    <a:pt x="219075" y="959168"/>
                    <a:pt x="298133" y="959168"/>
                  </a:cubicBezTo>
                  <a:cubicBezTo>
                    <a:pt x="306705" y="959168"/>
                    <a:pt x="313373" y="960120"/>
                    <a:pt x="322898" y="960120"/>
                  </a:cubicBezTo>
                  <a:close/>
                  <a:moveTo>
                    <a:pt x="37148" y="762000"/>
                  </a:moveTo>
                  <a:cubicBezTo>
                    <a:pt x="37148" y="752475"/>
                    <a:pt x="37148" y="742950"/>
                    <a:pt x="37148" y="731520"/>
                  </a:cubicBezTo>
                  <a:cubicBezTo>
                    <a:pt x="133350" y="731520"/>
                    <a:pt x="227648" y="731520"/>
                    <a:pt x="323850" y="731520"/>
                  </a:cubicBezTo>
                  <a:cubicBezTo>
                    <a:pt x="323850" y="741998"/>
                    <a:pt x="323850" y="751523"/>
                    <a:pt x="323850" y="762000"/>
                  </a:cubicBezTo>
                  <a:cubicBezTo>
                    <a:pt x="227648" y="762000"/>
                    <a:pt x="133350" y="762000"/>
                    <a:pt x="37148" y="762000"/>
                  </a:cubicBezTo>
                  <a:close/>
                  <a:moveTo>
                    <a:pt x="322898" y="789623"/>
                  </a:moveTo>
                  <a:cubicBezTo>
                    <a:pt x="322898" y="799148"/>
                    <a:pt x="322898" y="808673"/>
                    <a:pt x="322898" y="820103"/>
                  </a:cubicBezTo>
                  <a:cubicBezTo>
                    <a:pt x="315278" y="820103"/>
                    <a:pt x="307658" y="821055"/>
                    <a:pt x="300038" y="821055"/>
                  </a:cubicBezTo>
                  <a:cubicBezTo>
                    <a:pt x="220028" y="821055"/>
                    <a:pt x="140018" y="821055"/>
                    <a:pt x="60008" y="821055"/>
                  </a:cubicBezTo>
                  <a:cubicBezTo>
                    <a:pt x="33338" y="821055"/>
                    <a:pt x="33338" y="821055"/>
                    <a:pt x="36195" y="789623"/>
                  </a:cubicBezTo>
                  <a:cubicBezTo>
                    <a:pt x="133350" y="789623"/>
                    <a:pt x="227648" y="789623"/>
                    <a:pt x="322898" y="789623"/>
                  </a:cubicBezTo>
                  <a:close/>
                  <a:moveTo>
                    <a:pt x="39053" y="647700"/>
                  </a:moveTo>
                  <a:cubicBezTo>
                    <a:pt x="32385" y="618173"/>
                    <a:pt x="33338" y="616268"/>
                    <a:pt x="61913" y="616268"/>
                  </a:cubicBezTo>
                  <a:cubicBezTo>
                    <a:pt x="141923" y="616268"/>
                    <a:pt x="221933" y="616268"/>
                    <a:pt x="301943" y="616268"/>
                  </a:cubicBezTo>
                  <a:cubicBezTo>
                    <a:pt x="308610" y="616268"/>
                    <a:pt x="315278" y="617220"/>
                    <a:pt x="324803" y="617220"/>
                  </a:cubicBezTo>
                  <a:cubicBezTo>
                    <a:pt x="324803" y="628650"/>
                    <a:pt x="324803" y="637223"/>
                    <a:pt x="324803" y="647700"/>
                  </a:cubicBezTo>
                  <a:cubicBezTo>
                    <a:pt x="228600" y="647700"/>
                    <a:pt x="133350" y="647700"/>
                    <a:pt x="39053" y="647700"/>
                  </a:cubicBezTo>
                  <a:close/>
                  <a:moveTo>
                    <a:pt x="37148" y="561975"/>
                  </a:moveTo>
                  <a:cubicBezTo>
                    <a:pt x="131445" y="561975"/>
                    <a:pt x="226695" y="561975"/>
                    <a:pt x="323850" y="561975"/>
                  </a:cubicBezTo>
                  <a:cubicBezTo>
                    <a:pt x="323850" y="571500"/>
                    <a:pt x="323850" y="581025"/>
                    <a:pt x="323850" y="591503"/>
                  </a:cubicBezTo>
                  <a:cubicBezTo>
                    <a:pt x="315278" y="591503"/>
                    <a:pt x="307658" y="592455"/>
                    <a:pt x="300990" y="592455"/>
                  </a:cubicBezTo>
                  <a:cubicBezTo>
                    <a:pt x="220980" y="592455"/>
                    <a:pt x="140970" y="592455"/>
                    <a:pt x="60960" y="592455"/>
                  </a:cubicBezTo>
                  <a:cubicBezTo>
                    <a:pt x="34290" y="593408"/>
                    <a:pt x="34290" y="593408"/>
                    <a:pt x="37148" y="561975"/>
                  </a:cubicBezTo>
                  <a:close/>
                  <a:moveTo>
                    <a:pt x="60960" y="1073468"/>
                  </a:moveTo>
                  <a:cubicBezTo>
                    <a:pt x="140970" y="1073468"/>
                    <a:pt x="220980" y="1073468"/>
                    <a:pt x="300990" y="1073468"/>
                  </a:cubicBezTo>
                  <a:cubicBezTo>
                    <a:pt x="308610" y="1073468"/>
                    <a:pt x="316230" y="1074420"/>
                    <a:pt x="323850" y="1074420"/>
                  </a:cubicBezTo>
                  <a:cubicBezTo>
                    <a:pt x="323850" y="1084898"/>
                    <a:pt x="323850" y="1094423"/>
                    <a:pt x="323850" y="1103948"/>
                  </a:cubicBezTo>
                  <a:cubicBezTo>
                    <a:pt x="228600" y="1103948"/>
                    <a:pt x="133350" y="1103948"/>
                    <a:pt x="37148" y="1103948"/>
                  </a:cubicBezTo>
                  <a:cubicBezTo>
                    <a:pt x="34290" y="1074420"/>
                    <a:pt x="34290" y="1073468"/>
                    <a:pt x="60960" y="1073468"/>
                  </a:cubicBezTo>
                  <a:close/>
                  <a:moveTo>
                    <a:pt x="323850" y="533400"/>
                  </a:moveTo>
                  <a:cubicBezTo>
                    <a:pt x="228600" y="533400"/>
                    <a:pt x="133350" y="533400"/>
                    <a:pt x="38100" y="533400"/>
                  </a:cubicBezTo>
                  <a:cubicBezTo>
                    <a:pt x="33338" y="503873"/>
                    <a:pt x="33338" y="502920"/>
                    <a:pt x="60008" y="502920"/>
                  </a:cubicBezTo>
                  <a:cubicBezTo>
                    <a:pt x="140970" y="502920"/>
                    <a:pt x="220980" y="502920"/>
                    <a:pt x="301943" y="502920"/>
                  </a:cubicBezTo>
                  <a:cubicBezTo>
                    <a:pt x="308610" y="502920"/>
                    <a:pt x="315278" y="503873"/>
                    <a:pt x="324803" y="504825"/>
                  </a:cubicBezTo>
                  <a:cubicBezTo>
                    <a:pt x="323850" y="514350"/>
                    <a:pt x="323850" y="522923"/>
                    <a:pt x="323850" y="533400"/>
                  </a:cubicBezTo>
                  <a:close/>
                  <a:moveTo>
                    <a:pt x="38100" y="447675"/>
                  </a:moveTo>
                  <a:cubicBezTo>
                    <a:pt x="132398" y="447675"/>
                    <a:pt x="227648" y="447675"/>
                    <a:pt x="322898" y="447675"/>
                  </a:cubicBezTo>
                  <a:cubicBezTo>
                    <a:pt x="322898" y="457200"/>
                    <a:pt x="322898" y="465773"/>
                    <a:pt x="322898" y="477203"/>
                  </a:cubicBezTo>
                  <a:cubicBezTo>
                    <a:pt x="315278" y="478155"/>
                    <a:pt x="308610" y="479108"/>
                    <a:pt x="300990" y="479108"/>
                  </a:cubicBezTo>
                  <a:cubicBezTo>
                    <a:pt x="220028" y="479108"/>
                    <a:pt x="140018" y="479108"/>
                    <a:pt x="59055" y="479108"/>
                  </a:cubicBezTo>
                  <a:cubicBezTo>
                    <a:pt x="34290" y="479108"/>
                    <a:pt x="33338" y="477203"/>
                    <a:pt x="38100" y="447675"/>
                  </a:cubicBezTo>
                  <a:close/>
                  <a:moveTo>
                    <a:pt x="37148" y="218123"/>
                  </a:moveTo>
                  <a:cubicBezTo>
                    <a:pt x="132398" y="218123"/>
                    <a:pt x="226695" y="218123"/>
                    <a:pt x="322898" y="218123"/>
                  </a:cubicBezTo>
                  <a:cubicBezTo>
                    <a:pt x="322898" y="227648"/>
                    <a:pt x="322898" y="237173"/>
                    <a:pt x="322898" y="248603"/>
                  </a:cubicBezTo>
                  <a:cubicBezTo>
                    <a:pt x="315278" y="248603"/>
                    <a:pt x="307658" y="249555"/>
                    <a:pt x="300038" y="249555"/>
                  </a:cubicBezTo>
                  <a:cubicBezTo>
                    <a:pt x="220028" y="249555"/>
                    <a:pt x="140018" y="249555"/>
                    <a:pt x="60008" y="249555"/>
                  </a:cubicBezTo>
                  <a:cubicBezTo>
                    <a:pt x="34290" y="250508"/>
                    <a:pt x="34290" y="249555"/>
                    <a:pt x="37148" y="218123"/>
                  </a:cubicBezTo>
                  <a:close/>
                  <a:moveTo>
                    <a:pt x="61913" y="273368"/>
                  </a:moveTo>
                  <a:cubicBezTo>
                    <a:pt x="140970" y="273368"/>
                    <a:pt x="220028" y="273368"/>
                    <a:pt x="299085" y="273368"/>
                  </a:cubicBezTo>
                  <a:cubicBezTo>
                    <a:pt x="306705" y="273368"/>
                    <a:pt x="314325" y="274320"/>
                    <a:pt x="323850" y="274320"/>
                  </a:cubicBezTo>
                  <a:cubicBezTo>
                    <a:pt x="323850" y="285750"/>
                    <a:pt x="323850" y="294323"/>
                    <a:pt x="323850" y="304800"/>
                  </a:cubicBezTo>
                  <a:cubicBezTo>
                    <a:pt x="227648" y="304800"/>
                    <a:pt x="133350" y="304800"/>
                    <a:pt x="39053" y="304800"/>
                  </a:cubicBezTo>
                  <a:cubicBezTo>
                    <a:pt x="32385" y="275273"/>
                    <a:pt x="33338" y="273368"/>
                    <a:pt x="61913" y="273368"/>
                  </a:cubicBezTo>
                  <a:close/>
                  <a:moveTo>
                    <a:pt x="322898" y="332423"/>
                  </a:moveTo>
                  <a:cubicBezTo>
                    <a:pt x="322898" y="341948"/>
                    <a:pt x="322898" y="351473"/>
                    <a:pt x="322898" y="362903"/>
                  </a:cubicBezTo>
                  <a:cubicBezTo>
                    <a:pt x="315278" y="362903"/>
                    <a:pt x="307658" y="363855"/>
                    <a:pt x="300038" y="363855"/>
                  </a:cubicBezTo>
                  <a:cubicBezTo>
                    <a:pt x="220028" y="363855"/>
                    <a:pt x="140018" y="363855"/>
                    <a:pt x="60008" y="363855"/>
                  </a:cubicBezTo>
                  <a:cubicBezTo>
                    <a:pt x="33338" y="363855"/>
                    <a:pt x="33338" y="363855"/>
                    <a:pt x="36195" y="332423"/>
                  </a:cubicBezTo>
                  <a:cubicBezTo>
                    <a:pt x="133350" y="332423"/>
                    <a:pt x="227648" y="332423"/>
                    <a:pt x="322898" y="332423"/>
                  </a:cubicBezTo>
                  <a:close/>
                  <a:moveTo>
                    <a:pt x="60960" y="387668"/>
                  </a:moveTo>
                  <a:cubicBezTo>
                    <a:pt x="140970" y="387668"/>
                    <a:pt x="220980" y="387668"/>
                    <a:pt x="300990" y="387668"/>
                  </a:cubicBezTo>
                  <a:cubicBezTo>
                    <a:pt x="307658" y="387668"/>
                    <a:pt x="314325" y="388620"/>
                    <a:pt x="323850" y="388620"/>
                  </a:cubicBezTo>
                  <a:cubicBezTo>
                    <a:pt x="323850" y="400050"/>
                    <a:pt x="323850" y="408623"/>
                    <a:pt x="323850" y="419100"/>
                  </a:cubicBezTo>
                  <a:cubicBezTo>
                    <a:pt x="227648" y="419100"/>
                    <a:pt x="133350" y="419100"/>
                    <a:pt x="39053" y="419100"/>
                  </a:cubicBezTo>
                  <a:cubicBezTo>
                    <a:pt x="32385" y="389573"/>
                    <a:pt x="33338" y="387668"/>
                    <a:pt x="60960" y="387668"/>
                  </a:cubicBezTo>
                  <a:close/>
                  <a:moveTo>
                    <a:pt x="60960" y="844868"/>
                  </a:moveTo>
                  <a:cubicBezTo>
                    <a:pt x="140970" y="844868"/>
                    <a:pt x="220980" y="844868"/>
                    <a:pt x="300990" y="844868"/>
                  </a:cubicBezTo>
                  <a:cubicBezTo>
                    <a:pt x="308610" y="844868"/>
                    <a:pt x="316230" y="845820"/>
                    <a:pt x="324803" y="845820"/>
                  </a:cubicBezTo>
                  <a:cubicBezTo>
                    <a:pt x="324803" y="856298"/>
                    <a:pt x="324803" y="864870"/>
                    <a:pt x="324803" y="875348"/>
                  </a:cubicBezTo>
                  <a:cubicBezTo>
                    <a:pt x="229553" y="875348"/>
                    <a:pt x="135255" y="875348"/>
                    <a:pt x="40005" y="875348"/>
                  </a:cubicBezTo>
                  <a:cubicBezTo>
                    <a:pt x="31433" y="848678"/>
                    <a:pt x="33338" y="844868"/>
                    <a:pt x="60960" y="844868"/>
                  </a:cubicBezTo>
                  <a:close/>
                  <a:moveTo>
                    <a:pt x="37148" y="1019175"/>
                  </a:moveTo>
                  <a:cubicBezTo>
                    <a:pt x="131445" y="1019175"/>
                    <a:pt x="226695" y="1019175"/>
                    <a:pt x="323850" y="1019175"/>
                  </a:cubicBezTo>
                  <a:cubicBezTo>
                    <a:pt x="323850" y="1028700"/>
                    <a:pt x="323850" y="1037273"/>
                    <a:pt x="323850" y="1049655"/>
                  </a:cubicBezTo>
                  <a:cubicBezTo>
                    <a:pt x="287655" y="1049655"/>
                    <a:pt x="253365" y="1049655"/>
                    <a:pt x="219075" y="1049655"/>
                  </a:cubicBezTo>
                  <a:cubicBezTo>
                    <a:pt x="166688" y="1049655"/>
                    <a:pt x="114300" y="1048703"/>
                    <a:pt x="61913" y="1049655"/>
                  </a:cubicBezTo>
                  <a:cubicBezTo>
                    <a:pt x="38100" y="1051560"/>
                    <a:pt x="31433" y="1042988"/>
                    <a:pt x="37148" y="1019175"/>
                  </a:cubicBezTo>
                  <a:close/>
                </a:path>
              </a:pathLst>
            </a:custGeom>
            <a:solidFill>
              <a:srgbClr val="82C6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DD6ACB8-745F-44D5-B85D-78F8164BD75D}"/>
                </a:ext>
              </a:extLst>
            </p:cNvPr>
            <p:cNvSpPr/>
            <p:nvPr/>
          </p:nvSpPr>
          <p:spPr>
            <a:xfrm>
              <a:off x="7999446" y="5156343"/>
              <a:ext cx="338721" cy="945267"/>
            </a:xfrm>
            <a:custGeom>
              <a:avLst/>
              <a:gdLst>
                <a:gd name="connsiteX0" fmla="*/ 417195 w 409575"/>
                <a:gd name="connsiteY0" fmla="*/ 1149668 h 1143000"/>
                <a:gd name="connsiteX1" fmla="*/ 417195 w 409575"/>
                <a:gd name="connsiteY1" fmla="*/ 0 h 1143000"/>
                <a:gd name="connsiteX2" fmla="*/ 0 w 409575"/>
                <a:gd name="connsiteY2" fmla="*/ 0 h 1143000"/>
                <a:gd name="connsiteX3" fmla="*/ 0 w 409575"/>
                <a:gd name="connsiteY3" fmla="*/ 1149668 h 1143000"/>
                <a:gd name="connsiteX4" fmla="*/ 417195 w 409575"/>
                <a:gd name="connsiteY4" fmla="*/ 1149668 h 1143000"/>
                <a:gd name="connsiteX5" fmla="*/ 342900 w 409575"/>
                <a:gd name="connsiteY5" fmla="*/ 1091565 h 1143000"/>
                <a:gd name="connsiteX6" fmla="*/ 342900 w 409575"/>
                <a:gd name="connsiteY6" fmla="*/ 921068 h 1143000"/>
                <a:gd name="connsiteX7" fmla="*/ 383858 w 409575"/>
                <a:gd name="connsiteY7" fmla="*/ 951548 h 1143000"/>
                <a:gd name="connsiteX8" fmla="*/ 383858 w 409575"/>
                <a:gd name="connsiteY8" fmla="*/ 1061085 h 1143000"/>
                <a:gd name="connsiteX9" fmla="*/ 342900 w 409575"/>
                <a:gd name="connsiteY9" fmla="*/ 1091565 h 1143000"/>
                <a:gd name="connsiteX10" fmla="*/ 382905 w 409575"/>
                <a:gd name="connsiteY10" fmla="*/ 879158 h 1143000"/>
                <a:gd name="connsiteX11" fmla="*/ 343852 w 409575"/>
                <a:gd name="connsiteY11" fmla="*/ 894398 h 1143000"/>
                <a:gd name="connsiteX12" fmla="*/ 343852 w 409575"/>
                <a:gd name="connsiteY12" fmla="*/ 727710 h 1143000"/>
                <a:gd name="connsiteX13" fmla="*/ 367665 w 409575"/>
                <a:gd name="connsiteY13" fmla="*/ 728663 h 1143000"/>
                <a:gd name="connsiteX14" fmla="*/ 382905 w 409575"/>
                <a:gd name="connsiteY14" fmla="*/ 741998 h 1143000"/>
                <a:gd name="connsiteX15" fmla="*/ 382905 w 409575"/>
                <a:gd name="connsiteY15" fmla="*/ 879158 h 1143000"/>
                <a:gd name="connsiteX16" fmla="*/ 342900 w 409575"/>
                <a:gd name="connsiteY16" fmla="*/ 139065 h 1143000"/>
                <a:gd name="connsiteX17" fmla="*/ 382905 w 409575"/>
                <a:gd name="connsiteY17" fmla="*/ 139065 h 1143000"/>
                <a:gd name="connsiteX18" fmla="*/ 382905 w 409575"/>
                <a:gd name="connsiteY18" fmla="*/ 225743 h 1143000"/>
                <a:gd name="connsiteX19" fmla="*/ 382905 w 409575"/>
                <a:gd name="connsiteY19" fmla="*/ 268605 h 1143000"/>
                <a:gd name="connsiteX20" fmla="*/ 342900 w 409575"/>
                <a:gd name="connsiteY20" fmla="*/ 301943 h 1143000"/>
                <a:gd name="connsiteX21" fmla="*/ 342900 w 409575"/>
                <a:gd name="connsiteY21" fmla="*/ 139065 h 1143000"/>
                <a:gd name="connsiteX22" fmla="*/ 382905 w 409575"/>
                <a:gd name="connsiteY22" fmla="*/ 470535 h 1143000"/>
                <a:gd name="connsiteX23" fmla="*/ 342900 w 409575"/>
                <a:gd name="connsiteY23" fmla="*/ 501015 h 1143000"/>
                <a:gd name="connsiteX24" fmla="*/ 342900 w 409575"/>
                <a:gd name="connsiteY24" fmla="*/ 340043 h 1143000"/>
                <a:gd name="connsiteX25" fmla="*/ 382905 w 409575"/>
                <a:gd name="connsiteY25" fmla="*/ 370522 h 1143000"/>
                <a:gd name="connsiteX26" fmla="*/ 382905 w 409575"/>
                <a:gd name="connsiteY26" fmla="*/ 470535 h 1143000"/>
                <a:gd name="connsiteX27" fmla="*/ 342900 w 409575"/>
                <a:gd name="connsiteY27" fmla="*/ 531495 h 1143000"/>
                <a:gd name="connsiteX28" fmla="*/ 383858 w 409575"/>
                <a:gd name="connsiteY28" fmla="*/ 559118 h 1143000"/>
                <a:gd name="connsiteX29" fmla="*/ 383858 w 409575"/>
                <a:gd name="connsiteY29" fmla="*/ 690563 h 1143000"/>
                <a:gd name="connsiteX30" fmla="*/ 342900 w 409575"/>
                <a:gd name="connsiteY30" fmla="*/ 690563 h 1143000"/>
                <a:gd name="connsiteX31" fmla="*/ 342900 w 409575"/>
                <a:gd name="connsiteY31" fmla="*/ 531495 h 1143000"/>
                <a:gd name="connsiteX32" fmla="*/ 263842 w 409575"/>
                <a:gd name="connsiteY32" fmla="*/ 139065 h 1143000"/>
                <a:gd name="connsiteX33" fmla="*/ 305752 w 409575"/>
                <a:gd name="connsiteY33" fmla="*/ 139065 h 1143000"/>
                <a:gd name="connsiteX34" fmla="*/ 305752 w 409575"/>
                <a:gd name="connsiteY34" fmla="*/ 250508 h 1143000"/>
                <a:gd name="connsiteX35" fmla="*/ 305752 w 409575"/>
                <a:gd name="connsiteY35" fmla="*/ 278130 h 1143000"/>
                <a:gd name="connsiteX36" fmla="*/ 277177 w 409575"/>
                <a:gd name="connsiteY36" fmla="*/ 302895 h 1143000"/>
                <a:gd name="connsiteX37" fmla="*/ 264795 w 409575"/>
                <a:gd name="connsiteY37" fmla="*/ 289560 h 1143000"/>
                <a:gd name="connsiteX38" fmla="*/ 263842 w 409575"/>
                <a:gd name="connsiteY38" fmla="*/ 139065 h 1143000"/>
                <a:gd name="connsiteX39" fmla="*/ 284798 w 409575"/>
                <a:gd name="connsiteY39" fmla="*/ 526733 h 1143000"/>
                <a:gd name="connsiteX40" fmla="*/ 306705 w 409575"/>
                <a:gd name="connsiteY40" fmla="*/ 549593 h 1143000"/>
                <a:gd name="connsiteX41" fmla="*/ 306705 w 409575"/>
                <a:gd name="connsiteY41" fmla="*/ 691515 h 1143000"/>
                <a:gd name="connsiteX42" fmla="*/ 264795 w 409575"/>
                <a:gd name="connsiteY42" fmla="*/ 691515 h 1143000"/>
                <a:gd name="connsiteX43" fmla="*/ 264795 w 409575"/>
                <a:gd name="connsiteY43" fmla="*/ 602933 h 1143000"/>
                <a:gd name="connsiteX44" fmla="*/ 264795 w 409575"/>
                <a:gd name="connsiteY44" fmla="*/ 550545 h 1143000"/>
                <a:gd name="connsiteX45" fmla="*/ 284798 w 409575"/>
                <a:gd name="connsiteY45" fmla="*/ 526733 h 1143000"/>
                <a:gd name="connsiteX46" fmla="*/ 230505 w 409575"/>
                <a:gd name="connsiteY46" fmla="*/ 1012508 h 1143000"/>
                <a:gd name="connsiteX47" fmla="*/ 230505 w 409575"/>
                <a:gd name="connsiteY47" fmla="*/ 1079183 h 1143000"/>
                <a:gd name="connsiteX48" fmla="*/ 210502 w 409575"/>
                <a:gd name="connsiteY48" fmla="*/ 1093470 h 1143000"/>
                <a:gd name="connsiteX49" fmla="*/ 187642 w 409575"/>
                <a:gd name="connsiteY49" fmla="*/ 1079183 h 1143000"/>
                <a:gd name="connsiteX50" fmla="*/ 187642 w 409575"/>
                <a:gd name="connsiteY50" fmla="*/ 919163 h 1143000"/>
                <a:gd name="connsiteX51" fmla="*/ 230505 w 409575"/>
                <a:gd name="connsiteY51" fmla="*/ 919163 h 1143000"/>
                <a:gd name="connsiteX52" fmla="*/ 230505 w 409575"/>
                <a:gd name="connsiteY52" fmla="*/ 1012508 h 1143000"/>
                <a:gd name="connsiteX53" fmla="*/ 187642 w 409575"/>
                <a:gd name="connsiteY53" fmla="*/ 351472 h 1143000"/>
                <a:gd name="connsiteX54" fmla="*/ 200977 w 409575"/>
                <a:gd name="connsiteY54" fmla="*/ 338138 h 1143000"/>
                <a:gd name="connsiteX55" fmla="*/ 229552 w 409575"/>
                <a:gd name="connsiteY55" fmla="*/ 337185 h 1143000"/>
                <a:gd name="connsiteX56" fmla="*/ 229552 w 409575"/>
                <a:gd name="connsiteY56" fmla="*/ 490538 h 1143000"/>
                <a:gd name="connsiteX57" fmla="*/ 208598 w 409575"/>
                <a:gd name="connsiteY57" fmla="*/ 502920 h 1143000"/>
                <a:gd name="connsiteX58" fmla="*/ 187642 w 409575"/>
                <a:gd name="connsiteY58" fmla="*/ 490538 h 1143000"/>
                <a:gd name="connsiteX59" fmla="*/ 187642 w 409575"/>
                <a:gd name="connsiteY59" fmla="*/ 351472 h 1143000"/>
                <a:gd name="connsiteX60" fmla="*/ 187642 w 409575"/>
                <a:gd name="connsiteY60" fmla="*/ 743903 h 1143000"/>
                <a:gd name="connsiteX61" fmla="*/ 227648 w 409575"/>
                <a:gd name="connsiteY61" fmla="*/ 727710 h 1143000"/>
                <a:gd name="connsiteX62" fmla="*/ 227648 w 409575"/>
                <a:gd name="connsiteY62" fmla="*/ 893445 h 1143000"/>
                <a:gd name="connsiteX63" fmla="*/ 202883 w 409575"/>
                <a:gd name="connsiteY63" fmla="*/ 893445 h 1143000"/>
                <a:gd name="connsiteX64" fmla="*/ 186690 w 409575"/>
                <a:gd name="connsiteY64" fmla="*/ 878205 h 1143000"/>
                <a:gd name="connsiteX65" fmla="*/ 187642 w 409575"/>
                <a:gd name="connsiteY65" fmla="*/ 743903 h 1143000"/>
                <a:gd name="connsiteX66" fmla="*/ 114300 w 409575"/>
                <a:gd name="connsiteY66" fmla="*/ 139065 h 1143000"/>
                <a:gd name="connsiteX67" fmla="*/ 154305 w 409575"/>
                <a:gd name="connsiteY67" fmla="*/ 139065 h 1143000"/>
                <a:gd name="connsiteX68" fmla="*/ 154305 w 409575"/>
                <a:gd name="connsiteY68" fmla="*/ 230505 h 1143000"/>
                <a:gd name="connsiteX69" fmla="*/ 154305 w 409575"/>
                <a:gd name="connsiteY69" fmla="*/ 269558 h 1143000"/>
                <a:gd name="connsiteX70" fmla="*/ 114300 w 409575"/>
                <a:gd name="connsiteY70" fmla="*/ 301943 h 1143000"/>
                <a:gd name="connsiteX71" fmla="*/ 114300 w 409575"/>
                <a:gd name="connsiteY71" fmla="*/ 139065 h 1143000"/>
                <a:gd name="connsiteX72" fmla="*/ 114300 w 409575"/>
                <a:gd name="connsiteY72" fmla="*/ 339090 h 1143000"/>
                <a:gd name="connsiteX73" fmla="*/ 130492 w 409575"/>
                <a:gd name="connsiteY73" fmla="*/ 337185 h 1143000"/>
                <a:gd name="connsiteX74" fmla="*/ 155258 w 409575"/>
                <a:gd name="connsiteY74" fmla="*/ 360997 h 1143000"/>
                <a:gd name="connsiteX75" fmla="*/ 155258 w 409575"/>
                <a:gd name="connsiteY75" fmla="*/ 472440 h 1143000"/>
                <a:gd name="connsiteX76" fmla="*/ 115252 w 409575"/>
                <a:gd name="connsiteY76" fmla="*/ 501015 h 1143000"/>
                <a:gd name="connsiteX77" fmla="*/ 114300 w 409575"/>
                <a:gd name="connsiteY77" fmla="*/ 339090 h 1143000"/>
                <a:gd name="connsiteX78" fmla="*/ 154305 w 409575"/>
                <a:gd name="connsiteY78" fmla="*/ 691515 h 1143000"/>
                <a:gd name="connsiteX79" fmla="*/ 114300 w 409575"/>
                <a:gd name="connsiteY79" fmla="*/ 691515 h 1143000"/>
                <a:gd name="connsiteX80" fmla="*/ 114300 w 409575"/>
                <a:gd name="connsiteY80" fmla="*/ 530543 h 1143000"/>
                <a:gd name="connsiteX81" fmla="*/ 154305 w 409575"/>
                <a:gd name="connsiteY81" fmla="*/ 559118 h 1143000"/>
                <a:gd name="connsiteX82" fmla="*/ 154305 w 409575"/>
                <a:gd name="connsiteY82" fmla="*/ 691515 h 1143000"/>
                <a:gd name="connsiteX83" fmla="*/ 114300 w 409575"/>
                <a:gd name="connsiteY83" fmla="*/ 727710 h 1143000"/>
                <a:gd name="connsiteX84" fmla="*/ 139065 w 409575"/>
                <a:gd name="connsiteY84" fmla="*/ 728663 h 1143000"/>
                <a:gd name="connsiteX85" fmla="*/ 154305 w 409575"/>
                <a:gd name="connsiteY85" fmla="*/ 741998 h 1143000"/>
                <a:gd name="connsiteX86" fmla="*/ 154305 w 409575"/>
                <a:gd name="connsiteY86" fmla="*/ 879158 h 1143000"/>
                <a:gd name="connsiteX87" fmla="*/ 114300 w 409575"/>
                <a:gd name="connsiteY87" fmla="*/ 894398 h 1143000"/>
                <a:gd name="connsiteX88" fmla="*/ 114300 w 409575"/>
                <a:gd name="connsiteY88" fmla="*/ 72771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409575" h="1143000">
                  <a:moveTo>
                    <a:pt x="417195" y="1149668"/>
                  </a:moveTo>
                  <a:cubicBezTo>
                    <a:pt x="417195" y="764858"/>
                    <a:pt x="417195" y="381953"/>
                    <a:pt x="417195" y="0"/>
                  </a:cubicBezTo>
                  <a:cubicBezTo>
                    <a:pt x="276225" y="0"/>
                    <a:pt x="139065" y="0"/>
                    <a:pt x="0" y="0"/>
                  </a:cubicBezTo>
                  <a:cubicBezTo>
                    <a:pt x="0" y="384810"/>
                    <a:pt x="0" y="766763"/>
                    <a:pt x="0" y="1149668"/>
                  </a:cubicBezTo>
                  <a:lnTo>
                    <a:pt x="417195" y="1149668"/>
                  </a:lnTo>
                  <a:close/>
                  <a:moveTo>
                    <a:pt x="342900" y="1091565"/>
                  </a:moveTo>
                  <a:cubicBezTo>
                    <a:pt x="342900" y="1034415"/>
                    <a:pt x="342900" y="977265"/>
                    <a:pt x="342900" y="921068"/>
                  </a:cubicBezTo>
                  <a:cubicBezTo>
                    <a:pt x="382905" y="914400"/>
                    <a:pt x="383858" y="914400"/>
                    <a:pt x="383858" y="951548"/>
                  </a:cubicBezTo>
                  <a:cubicBezTo>
                    <a:pt x="383858" y="987743"/>
                    <a:pt x="383858" y="1023938"/>
                    <a:pt x="383858" y="1061085"/>
                  </a:cubicBezTo>
                  <a:cubicBezTo>
                    <a:pt x="382905" y="1096328"/>
                    <a:pt x="382905" y="1097280"/>
                    <a:pt x="342900" y="1091565"/>
                  </a:cubicBezTo>
                  <a:close/>
                  <a:moveTo>
                    <a:pt x="382905" y="879158"/>
                  </a:moveTo>
                  <a:cubicBezTo>
                    <a:pt x="381000" y="906780"/>
                    <a:pt x="358140" y="887730"/>
                    <a:pt x="343852" y="894398"/>
                  </a:cubicBezTo>
                  <a:cubicBezTo>
                    <a:pt x="343852" y="838200"/>
                    <a:pt x="343852" y="784860"/>
                    <a:pt x="343852" y="727710"/>
                  </a:cubicBezTo>
                  <a:cubicBezTo>
                    <a:pt x="353377" y="727710"/>
                    <a:pt x="360998" y="725805"/>
                    <a:pt x="367665" y="728663"/>
                  </a:cubicBezTo>
                  <a:cubicBezTo>
                    <a:pt x="373380" y="730568"/>
                    <a:pt x="382905" y="737235"/>
                    <a:pt x="382905" y="741998"/>
                  </a:cubicBezTo>
                  <a:cubicBezTo>
                    <a:pt x="383858" y="787718"/>
                    <a:pt x="384810" y="833438"/>
                    <a:pt x="382905" y="879158"/>
                  </a:cubicBezTo>
                  <a:close/>
                  <a:moveTo>
                    <a:pt x="342900" y="139065"/>
                  </a:moveTo>
                  <a:cubicBezTo>
                    <a:pt x="356235" y="139065"/>
                    <a:pt x="367665" y="139065"/>
                    <a:pt x="382905" y="139065"/>
                  </a:cubicBezTo>
                  <a:cubicBezTo>
                    <a:pt x="382905" y="168593"/>
                    <a:pt x="382905" y="197168"/>
                    <a:pt x="382905" y="225743"/>
                  </a:cubicBezTo>
                  <a:cubicBezTo>
                    <a:pt x="382905" y="240030"/>
                    <a:pt x="382905" y="254318"/>
                    <a:pt x="382905" y="268605"/>
                  </a:cubicBezTo>
                  <a:cubicBezTo>
                    <a:pt x="382905" y="305753"/>
                    <a:pt x="382905" y="305753"/>
                    <a:pt x="342900" y="301943"/>
                  </a:cubicBezTo>
                  <a:cubicBezTo>
                    <a:pt x="342900" y="246698"/>
                    <a:pt x="342900" y="193358"/>
                    <a:pt x="342900" y="139065"/>
                  </a:cubicBezTo>
                  <a:close/>
                  <a:moveTo>
                    <a:pt x="382905" y="470535"/>
                  </a:moveTo>
                  <a:cubicBezTo>
                    <a:pt x="382905" y="506730"/>
                    <a:pt x="382905" y="506730"/>
                    <a:pt x="342900" y="501015"/>
                  </a:cubicBezTo>
                  <a:cubicBezTo>
                    <a:pt x="342900" y="447675"/>
                    <a:pt x="342900" y="393383"/>
                    <a:pt x="342900" y="340043"/>
                  </a:cubicBezTo>
                  <a:cubicBezTo>
                    <a:pt x="382905" y="333375"/>
                    <a:pt x="382905" y="333375"/>
                    <a:pt x="382905" y="370522"/>
                  </a:cubicBezTo>
                  <a:cubicBezTo>
                    <a:pt x="382905" y="403860"/>
                    <a:pt x="382905" y="437197"/>
                    <a:pt x="382905" y="470535"/>
                  </a:cubicBezTo>
                  <a:close/>
                  <a:moveTo>
                    <a:pt x="342900" y="531495"/>
                  </a:moveTo>
                  <a:cubicBezTo>
                    <a:pt x="378142" y="521018"/>
                    <a:pt x="383858" y="523875"/>
                    <a:pt x="383858" y="559118"/>
                  </a:cubicBezTo>
                  <a:cubicBezTo>
                    <a:pt x="383858" y="601980"/>
                    <a:pt x="383858" y="645795"/>
                    <a:pt x="383858" y="690563"/>
                  </a:cubicBezTo>
                  <a:cubicBezTo>
                    <a:pt x="368617" y="690563"/>
                    <a:pt x="356235" y="690563"/>
                    <a:pt x="342900" y="690563"/>
                  </a:cubicBezTo>
                  <a:cubicBezTo>
                    <a:pt x="342900" y="637223"/>
                    <a:pt x="342900" y="584835"/>
                    <a:pt x="342900" y="531495"/>
                  </a:cubicBezTo>
                  <a:close/>
                  <a:moveTo>
                    <a:pt x="263842" y="139065"/>
                  </a:moveTo>
                  <a:cubicBezTo>
                    <a:pt x="279083" y="139065"/>
                    <a:pt x="290512" y="139065"/>
                    <a:pt x="305752" y="139065"/>
                  </a:cubicBezTo>
                  <a:cubicBezTo>
                    <a:pt x="305752" y="177165"/>
                    <a:pt x="305752" y="214313"/>
                    <a:pt x="305752" y="250508"/>
                  </a:cubicBezTo>
                  <a:cubicBezTo>
                    <a:pt x="305752" y="260033"/>
                    <a:pt x="305752" y="268605"/>
                    <a:pt x="305752" y="278130"/>
                  </a:cubicBezTo>
                  <a:cubicBezTo>
                    <a:pt x="305752" y="303847"/>
                    <a:pt x="301942" y="307658"/>
                    <a:pt x="277177" y="302895"/>
                  </a:cubicBezTo>
                  <a:cubicBezTo>
                    <a:pt x="272415" y="301943"/>
                    <a:pt x="264795" y="294323"/>
                    <a:pt x="264795" y="289560"/>
                  </a:cubicBezTo>
                  <a:cubicBezTo>
                    <a:pt x="263842" y="240030"/>
                    <a:pt x="263842" y="190500"/>
                    <a:pt x="263842" y="139065"/>
                  </a:cubicBezTo>
                  <a:close/>
                  <a:moveTo>
                    <a:pt x="284798" y="526733"/>
                  </a:moveTo>
                  <a:cubicBezTo>
                    <a:pt x="301942" y="526733"/>
                    <a:pt x="306705" y="533400"/>
                    <a:pt x="306705" y="549593"/>
                  </a:cubicBezTo>
                  <a:cubicBezTo>
                    <a:pt x="305752" y="596265"/>
                    <a:pt x="306705" y="641985"/>
                    <a:pt x="306705" y="691515"/>
                  </a:cubicBezTo>
                  <a:cubicBezTo>
                    <a:pt x="291465" y="691515"/>
                    <a:pt x="280035" y="691515"/>
                    <a:pt x="264795" y="691515"/>
                  </a:cubicBezTo>
                  <a:cubicBezTo>
                    <a:pt x="264795" y="661035"/>
                    <a:pt x="264795" y="631508"/>
                    <a:pt x="264795" y="602933"/>
                  </a:cubicBezTo>
                  <a:cubicBezTo>
                    <a:pt x="264795" y="585788"/>
                    <a:pt x="265748" y="567690"/>
                    <a:pt x="264795" y="550545"/>
                  </a:cubicBezTo>
                  <a:cubicBezTo>
                    <a:pt x="262890" y="534353"/>
                    <a:pt x="267652" y="526733"/>
                    <a:pt x="284798" y="526733"/>
                  </a:cubicBezTo>
                  <a:close/>
                  <a:moveTo>
                    <a:pt x="230505" y="1012508"/>
                  </a:moveTo>
                  <a:cubicBezTo>
                    <a:pt x="230505" y="1034415"/>
                    <a:pt x="230505" y="1056323"/>
                    <a:pt x="230505" y="1079183"/>
                  </a:cubicBezTo>
                  <a:cubicBezTo>
                    <a:pt x="230505" y="1094423"/>
                    <a:pt x="220980" y="1094423"/>
                    <a:pt x="210502" y="1093470"/>
                  </a:cubicBezTo>
                  <a:cubicBezTo>
                    <a:pt x="200025" y="1093470"/>
                    <a:pt x="187642" y="1096328"/>
                    <a:pt x="187642" y="1079183"/>
                  </a:cubicBezTo>
                  <a:cubicBezTo>
                    <a:pt x="187642" y="1026795"/>
                    <a:pt x="187642" y="974408"/>
                    <a:pt x="187642" y="919163"/>
                  </a:cubicBezTo>
                  <a:cubicBezTo>
                    <a:pt x="202883" y="919163"/>
                    <a:pt x="215265" y="919163"/>
                    <a:pt x="230505" y="919163"/>
                  </a:cubicBezTo>
                  <a:cubicBezTo>
                    <a:pt x="230505" y="951548"/>
                    <a:pt x="230505" y="982027"/>
                    <a:pt x="230505" y="1012508"/>
                  </a:cubicBezTo>
                  <a:close/>
                  <a:moveTo>
                    <a:pt x="187642" y="351472"/>
                  </a:moveTo>
                  <a:cubicBezTo>
                    <a:pt x="187642" y="346710"/>
                    <a:pt x="195262" y="340043"/>
                    <a:pt x="200977" y="338138"/>
                  </a:cubicBezTo>
                  <a:cubicBezTo>
                    <a:pt x="208598" y="336233"/>
                    <a:pt x="217170" y="337185"/>
                    <a:pt x="229552" y="337185"/>
                  </a:cubicBezTo>
                  <a:cubicBezTo>
                    <a:pt x="229552" y="390525"/>
                    <a:pt x="229552" y="440055"/>
                    <a:pt x="229552" y="490538"/>
                  </a:cubicBezTo>
                  <a:cubicBezTo>
                    <a:pt x="229552" y="506730"/>
                    <a:pt x="217170" y="504825"/>
                    <a:pt x="208598" y="502920"/>
                  </a:cubicBezTo>
                  <a:cubicBezTo>
                    <a:pt x="200977" y="501015"/>
                    <a:pt x="187642" y="495300"/>
                    <a:pt x="187642" y="490538"/>
                  </a:cubicBezTo>
                  <a:cubicBezTo>
                    <a:pt x="186690" y="443865"/>
                    <a:pt x="186690" y="398145"/>
                    <a:pt x="187642" y="351472"/>
                  </a:cubicBezTo>
                  <a:close/>
                  <a:moveTo>
                    <a:pt x="187642" y="743903"/>
                  </a:moveTo>
                  <a:cubicBezTo>
                    <a:pt x="188595" y="715328"/>
                    <a:pt x="212408" y="733425"/>
                    <a:pt x="227648" y="727710"/>
                  </a:cubicBezTo>
                  <a:cubicBezTo>
                    <a:pt x="227648" y="783908"/>
                    <a:pt x="227648" y="837248"/>
                    <a:pt x="227648" y="893445"/>
                  </a:cubicBezTo>
                  <a:cubicBezTo>
                    <a:pt x="218123" y="893445"/>
                    <a:pt x="210502" y="893445"/>
                    <a:pt x="202883" y="893445"/>
                  </a:cubicBezTo>
                  <a:cubicBezTo>
                    <a:pt x="191452" y="894398"/>
                    <a:pt x="186690" y="889635"/>
                    <a:pt x="186690" y="878205"/>
                  </a:cubicBezTo>
                  <a:cubicBezTo>
                    <a:pt x="187642" y="833438"/>
                    <a:pt x="185737" y="787718"/>
                    <a:pt x="187642" y="743903"/>
                  </a:cubicBezTo>
                  <a:close/>
                  <a:moveTo>
                    <a:pt x="114300" y="139065"/>
                  </a:moveTo>
                  <a:cubicBezTo>
                    <a:pt x="127635" y="139065"/>
                    <a:pt x="139065" y="139065"/>
                    <a:pt x="154305" y="139065"/>
                  </a:cubicBezTo>
                  <a:cubicBezTo>
                    <a:pt x="154305" y="170498"/>
                    <a:pt x="154305" y="200025"/>
                    <a:pt x="154305" y="230505"/>
                  </a:cubicBezTo>
                  <a:cubicBezTo>
                    <a:pt x="154305" y="243840"/>
                    <a:pt x="154305" y="256223"/>
                    <a:pt x="154305" y="269558"/>
                  </a:cubicBezTo>
                  <a:cubicBezTo>
                    <a:pt x="154305" y="306705"/>
                    <a:pt x="154305" y="306705"/>
                    <a:pt x="114300" y="301943"/>
                  </a:cubicBezTo>
                  <a:cubicBezTo>
                    <a:pt x="114300" y="248603"/>
                    <a:pt x="114300" y="195263"/>
                    <a:pt x="114300" y="139065"/>
                  </a:cubicBezTo>
                  <a:close/>
                  <a:moveTo>
                    <a:pt x="114300" y="339090"/>
                  </a:moveTo>
                  <a:cubicBezTo>
                    <a:pt x="120015" y="338138"/>
                    <a:pt x="124777" y="338138"/>
                    <a:pt x="130492" y="337185"/>
                  </a:cubicBezTo>
                  <a:cubicBezTo>
                    <a:pt x="148590" y="334328"/>
                    <a:pt x="156210" y="340995"/>
                    <a:pt x="155258" y="360997"/>
                  </a:cubicBezTo>
                  <a:cubicBezTo>
                    <a:pt x="154305" y="398145"/>
                    <a:pt x="155258" y="435293"/>
                    <a:pt x="155258" y="472440"/>
                  </a:cubicBezTo>
                  <a:cubicBezTo>
                    <a:pt x="155258" y="506730"/>
                    <a:pt x="152400" y="508635"/>
                    <a:pt x="115252" y="501015"/>
                  </a:cubicBezTo>
                  <a:cubicBezTo>
                    <a:pt x="114300" y="447675"/>
                    <a:pt x="114300" y="394335"/>
                    <a:pt x="114300" y="339090"/>
                  </a:cubicBezTo>
                  <a:close/>
                  <a:moveTo>
                    <a:pt x="154305" y="691515"/>
                  </a:moveTo>
                  <a:cubicBezTo>
                    <a:pt x="139065" y="691515"/>
                    <a:pt x="127635" y="691515"/>
                    <a:pt x="114300" y="691515"/>
                  </a:cubicBezTo>
                  <a:cubicBezTo>
                    <a:pt x="114300" y="637223"/>
                    <a:pt x="114300" y="583883"/>
                    <a:pt x="114300" y="530543"/>
                  </a:cubicBezTo>
                  <a:cubicBezTo>
                    <a:pt x="150495" y="521018"/>
                    <a:pt x="154305" y="523875"/>
                    <a:pt x="154305" y="559118"/>
                  </a:cubicBezTo>
                  <a:cubicBezTo>
                    <a:pt x="154305" y="603885"/>
                    <a:pt x="154305" y="646748"/>
                    <a:pt x="154305" y="691515"/>
                  </a:cubicBezTo>
                  <a:close/>
                  <a:moveTo>
                    <a:pt x="114300" y="727710"/>
                  </a:moveTo>
                  <a:cubicBezTo>
                    <a:pt x="123825" y="727710"/>
                    <a:pt x="132398" y="725805"/>
                    <a:pt x="139065" y="728663"/>
                  </a:cubicBezTo>
                  <a:cubicBezTo>
                    <a:pt x="144780" y="730568"/>
                    <a:pt x="154305" y="737235"/>
                    <a:pt x="154305" y="741998"/>
                  </a:cubicBezTo>
                  <a:cubicBezTo>
                    <a:pt x="155258" y="787718"/>
                    <a:pt x="157162" y="833438"/>
                    <a:pt x="154305" y="879158"/>
                  </a:cubicBezTo>
                  <a:cubicBezTo>
                    <a:pt x="152400" y="906780"/>
                    <a:pt x="129540" y="887730"/>
                    <a:pt x="114300" y="894398"/>
                  </a:cubicBezTo>
                  <a:cubicBezTo>
                    <a:pt x="114300" y="837248"/>
                    <a:pt x="114300" y="783908"/>
                    <a:pt x="114300" y="727710"/>
                  </a:cubicBezTo>
                  <a:close/>
                </a:path>
              </a:pathLst>
            </a:custGeom>
            <a:solidFill>
              <a:srgbClr val="82C6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84CFD3A3-7565-4994-AA91-56009D6B556E}"/>
                </a:ext>
              </a:extLst>
            </p:cNvPr>
            <p:cNvSpPr/>
            <p:nvPr/>
          </p:nvSpPr>
          <p:spPr>
            <a:xfrm>
              <a:off x="7241942" y="5109079"/>
              <a:ext cx="385984" cy="992531"/>
            </a:xfrm>
            <a:custGeom>
              <a:avLst/>
              <a:gdLst>
                <a:gd name="connsiteX0" fmla="*/ 0 w 466725"/>
                <a:gd name="connsiteY0" fmla="*/ 1203008 h 1200150"/>
                <a:gd name="connsiteX1" fmla="*/ 468630 w 466725"/>
                <a:gd name="connsiteY1" fmla="*/ 1203008 h 1200150"/>
                <a:gd name="connsiteX2" fmla="*/ 464820 w 466725"/>
                <a:gd name="connsiteY2" fmla="*/ 1182053 h 1200150"/>
                <a:gd name="connsiteX3" fmla="*/ 464820 w 466725"/>
                <a:gd name="connsiteY3" fmla="*/ 32385 h 1200150"/>
                <a:gd name="connsiteX4" fmla="*/ 464820 w 466725"/>
                <a:gd name="connsiteY4" fmla="*/ 0 h 1200150"/>
                <a:gd name="connsiteX5" fmla="*/ 0 w 466725"/>
                <a:gd name="connsiteY5" fmla="*/ 0 h 1200150"/>
                <a:gd name="connsiteX6" fmla="*/ 0 w 466725"/>
                <a:gd name="connsiteY6" fmla="*/ 29528 h 1200150"/>
                <a:gd name="connsiteX7" fmla="*/ 0 w 466725"/>
                <a:gd name="connsiteY7" fmla="*/ 1183958 h 1200150"/>
                <a:gd name="connsiteX8" fmla="*/ 0 w 466725"/>
                <a:gd name="connsiteY8" fmla="*/ 1203008 h 1200150"/>
                <a:gd name="connsiteX9" fmla="*/ 110490 w 466725"/>
                <a:gd name="connsiteY9" fmla="*/ 892493 h 1200150"/>
                <a:gd name="connsiteX10" fmla="*/ 41910 w 466725"/>
                <a:gd name="connsiteY10" fmla="*/ 892493 h 1200150"/>
                <a:gd name="connsiteX11" fmla="*/ 41910 w 466725"/>
                <a:gd name="connsiteY11" fmla="*/ 825818 h 1200150"/>
                <a:gd name="connsiteX12" fmla="*/ 110490 w 466725"/>
                <a:gd name="connsiteY12" fmla="*/ 825818 h 1200150"/>
                <a:gd name="connsiteX13" fmla="*/ 110490 w 466725"/>
                <a:gd name="connsiteY13" fmla="*/ 892493 h 1200150"/>
                <a:gd name="connsiteX14" fmla="*/ 204788 w 466725"/>
                <a:gd name="connsiteY14" fmla="*/ 892493 h 1200150"/>
                <a:gd name="connsiteX15" fmla="*/ 146685 w 466725"/>
                <a:gd name="connsiteY15" fmla="*/ 892493 h 1200150"/>
                <a:gd name="connsiteX16" fmla="*/ 146685 w 466725"/>
                <a:gd name="connsiteY16" fmla="*/ 824865 h 1200150"/>
                <a:gd name="connsiteX17" fmla="*/ 204788 w 466725"/>
                <a:gd name="connsiteY17" fmla="*/ 824865 h 1200150"/>
                <a:gd name="connsiteX18" fmla="*/ 204788 w 466725"/>
                <a:gd name="connsiteY18" fmla="*/ 892493 h 1200150"/>
                <a:gd name="connsiteX19" fmla="*/ 206692 w 466725"/>
                <a:gd name="connsiteY19" fmla="*/ 673418 h 1200150"/>
                <a:gd name="connsiteX20" fmla="*/ 206692 w 466725"/>
                <a:gd name="connsiteY20" fmla="*/ 701040 h 1200150"/>
                <a:gd name="connsiteX21" fmla="*/ 195263 w 466725"/>
                <a:gd name="connsiteY21" fmla="*/ 702945 h 1200150"/>
                <a:gd name="connsiteX22" fmla="*/ 144780 w 466725"/>
                <a:gd name="connsiteY22" fmla="*/ 652463 h 1200150"/>
                <a:gd name="connsiteX23" fmla="*/ 164782 w 466725"/>
                <a:gd name="connsiteY23" fmla="*/ 632460 h 1200150"/>
                <a:gd name="connsiteX24" fmla="*/ 206692 w 466725"/>
                <a:gd name="connsiteY24" fmla="*/ 673418 h 1200150"/>
                <a:gd name="connsiteX25" fmla="*/ 309563 w 466725"/>
                <a:gd name="connsiteY25" fmla="*/ 892493 h 1200150"/>
                <a:gd name="connsiteX26" fmla="*/ 252413 w 466725"/>
                <a:gd name="connsiteY26" fmla="*/ 892493 h 1200150"/>
                <a:gd name="connsiteX27" fmla="*/ 252413 w 466725"/>
                <a:gd name="connsiteY27" fmla="*/ 824865 h 1200150"/>
                <a:gd name="connsiteX28" fmla="*/ 309563 w 466725"/>
                <a:gd name="connsiteY28" fmla="*/ 824865 h 1200150"/>
                <a:gd name="connsiteX29" fmla="*/ 309563 w 466725"/>
                <a:gd name="connsiteY29" fmla="*/ 892493 h 1200150"/>
                <a:gd name="connsiteX30" fmla="*/ 311467 w 466725"/>
                <a:gd name="connsiteY30" fmla="*/ 701993 h 1200150"/>
                <a:gd name="connsiteX31" fmla="*/ 250507 w 466725"/>
                <a:gd name="connsiteY31" fmla="*/ 701993 h 1200150"/>
                <a:gd name="connsiteX32" fmla="*/ 251460 w 466725"/>
                <a:gd name="connsiteY32" fmla="*/ 644843 h 1200150"/>
                <a:gd name="connsiteX33" fmla="*/ 264795 w 466725"/>
                <a:gd name="connsiteY33" fmla="*/ 633413 h 1200150"/>
                <a:gd name="connsiteX34" fmla="*/ 311467 w 466725"/>
                <a:gd name="connsiteY34" fmla="*/ 672465 h 1200150"/>
                <a:gd name="connsiteX35" fmla="*/ 311467 w 466725"/>
                <a:gd name="connsiteY35" fmla="*/ 701993 h 1200150"/>
                <a:gd name="connsiteX36" fmla="*/ 404813 w 466725"/>
                <a:gd name="connsiteY36" fmla="*/ 892493 h 1200150"/>
                <a:gd name="connsiteX37" fmla="*/ 347663 w 466725"/>
                <a:gd name="connsiteY37" fmla="*/ 892493 h 1200150"/>
                <a:gd name="connsiteX38" fmla="*/ 347663 w 466725"/>
                <a:gd name="connsiteY38" fmla="*/ 824865 h 1200150"/>
                <a:gd name="connsiteX39" fmla="*/ 404813 w 466725"/>
                <a:gd name="connsiteY39" fmla="*/ 824865 h 1200150"/>
                <a:gd name="connsiteX40" fmla="*/ 404813 w 466725"/>
                <a:gd name="connsiteY40" fmla="*/ 892493 h 1200150"/>
                <a:gd name="connsiteX41" fmla="*/ 404813 w 466725"/>
                <a:gd name="connsiteY41" fmla="*/ 797243 h 1200150"/>
                <a:gd name="connsiteX42" fmla="*/ 346710 w 466725"/>
                <a:gd name="connsiteY42" fmla="*/ 797243 h 1200150"/>
                <a:gd name="connsiteX43" fmla="*/ 345757 w 466725"/>
                <a:gd name="connsiteY43" fmla="*/ 779145 h 1200150"/>
                <a:gd name="connsiteX44" fmla="*/ 404813 w 466725"/>
                <a:gd name="connsiteY44" fmla="*/ 731520 h 1200150"/>
                <a:gd name="connsiteX45" fmla="*/ 404813 w 466725"/>
                <a:gd name="connsiteY45" fmla="*/ 797243 h 1200150"/>
                <a:gd name="connsiteX46" fmla="*/ 405765 w 466725"/>
                <a:gd name="connsiteY46" fmla="*/ 701993 h 1200150"/>
                <a:gd name="connsiteX47" fmla="*/ 345757 w 466725"/>
                <a:gd name="connsiteY47" fmla="*/ 701993 h 1200150"/>
                <a:gd name="connsiteX48" fmla="*/ 345757 w 466725"/>
                <a:gd name="connsiteY48" fmla="*/ 643890 h 1200150"/>
                <a:gd name="connsiteX49" fmla="*/ 355282 w 466725"/>
                <a:gd name="connsiteY49" fmla="*/ 634365 h 1200150"/>
                <a:gd name="connsiteX50" fmla="*/ 404813 w 466725"/>
                <a:gd name="connsiteY50" fmla="*/ 634365 h 1200150"/>
                <a:gd name="connsiteX51" fmla="*/ 405765 w 466725"/>
                <a:gd name="connsiteY51" fmla="*/ 701993 h 1200150"/>
                <a:gd name="connsiteX52" fmla="*/ 405765 w 466725"/>
                <a:gd name="connsiteY52" fmla="*/ 444818 h 1200150"/>
                <a:gd name="connsiteX53" fmla="*/ 405765 w 466725"/>
                <a:gd name="connsiteY53" fmla="*/ 513398 h 1200150"/>
                <a:gd name="connsiteX54" fmla="*/ 358140 w 466725"/>
                <a:gd name="connsiteY54" fmla="*/ 512445 h 1200150"/>
                <a:gd name="connsiteX55" fmla="*/ 345757 w 466725"/>
                <a:gd name="connsiteY55" fmla="*/ 500063 h 1200150"/>
                <a:gd name="connsiteX56" fmla="*/ 344805 w 466725"/>
                <a:gd name="connsiteY56" fmla="*/ 443865 h 1200150"/>
                <a:gd name="connsiteX57" fmla="*/ 405765 w 466725"/>
                <a:gd name="connsiteY57" fmla="*/ 444818 h 1200150"/>
                <a:gd name="connsiteX58" fmla="*/ 404813 w 466725"/>
                <a:gd name="connsiteY58" fmla="*/ 321945 h 1200150"/>
                <a:gd name="connsiteX59" fmla="*/ 346710 w 466725"/>
                <a:gd name="connsiteY59" fmla="*/ 321945 h 1200150"/>
                <a:gd name="connsiteX60" fmla="*/ 346710 w 466725"/>
                <a:gd name="connsiteY60" fmla="*/ 254318 h 1200150"/>
                <a:gd name="connsiteX61" fmla="*/ 404813 w 466725"/>
                <a:gd name="connsiteY61" fmla="*/ 254318 h 1200150"/>
                <a:gd name="connsiteX62" fmla="*/ 404813 w 466725"/>
                <a:gd name="connsiteY62" fmla="*/ 321945 h 1200150"/>
                <a:gd name="connsiteX63" fmla="*/ 404813 w 466725"/>
                <a:gd name="connsiteY63" fmla="*/ 159068 h 1200150"/>
                <a:gd name="connsiteX64" fmla="*/ 404813 w 466725"/>
                <a:gd name="connsiteY64" fmla="*/ 224790 h 1200150"/>
                <a:gd name="connsiteX65" fmla="*/ 346710 w 466725"/>
                <a:gd name="connsiteY65" fmla="*/ 224790 h 1200150"/>
                <a:gd name="connsiteX66" fmla="*/ 345757 w 466725"/>
                <a:gd name="connsiteY66" fmla="*/ 207645 h 1200150"/>
                <a:gd name="connsiteX67" fmla="*/ 404813 w 466725"/>
                <a:gd name="connsiteY67" fmla="*/ 159068 h 1200150"/>
                <a:gd name="connsiteX68" fmla="*/ 346710 w 466725"/>
                <a:gd name="connsiteY68" fmla="*/ 349568 h 1200150"/>
                <a:gd name="connsiteX69" fmla="*/ 403860 w 466725"/>
                <a:gd name="connsiteY69" fmla="*/ 349568 h 1200150"/>
                <a:gd name="connsiteX70" fmla="*/ 403860 w 466725"/>
                <a:gd name="connsiteY70" fmla="*/ 415290 h 1200150"/>
                <a:gd name="connsiteX71" fmla="*/ 399097 w 466725"/>
                <a:gd name="connsiteY71" fmla="*/ 417195 h 1200150"/>
                <a:gd name="connsiteX72" fmla="*/ 346710 w 466725"/>
                <a:gd name="connsiteY72" fmla="*/ 349568 h 1200150"/>
                <a:gd name="connsiteX73" fmla="*/ 348615 w 466725"/>
                <a:gd name="connsiteY73" fmla="*/ 544830 h 1200150"/>
                <a:gd name="connsiteX74" fmla="*/ 405765 w 466725"/>
                <a:gd name="connsiteY74" fmla="*/ 534353 h 1200150"/>
                <a:gd name="connsiteX75" fmla="*/ 405765 w 466725"/>
                <a:gd name="connsiteY75" fmla="*/ 593408 h 1200150"/>
                <a:gd name="connsiteX76" fmla="*/ 403860 w 466725"/>
                <a:gd name="connsiteY76" fmla="*/ 611505 h 1200150"/>
                <a:gd name="connsiteX77" fmla="*/ 348615 w 466725"/>
                <a:gd name="connsiteY77" fmla="*/ 602933 h 1200150"/>
                <a:gd name="connsiteX78" fmla="*/ 348615 w 466725"/>
                <a:gd name="connsiteY78" fmla="*/ 544830 h 1200150"/>
                <a:gd name="connsiteX79" fmla="*/ 306705 w 466725"/>
                <a:gd name="connsiteY79" fmla="*/ 605790 h 1200150"/>
                <a:gd name="connsiteX80" fmla="*/ 258127 w 466725"/>
                <a:gd name="connsiteY80" fmla="*/ 607695 h 1200150"/>
                <a:gd name="connsiteX81" fmla="*/ 251460 w 466725"/>
                <a:gd name="connsiteY81" fmla="*/ 595313 h 1200150"/>
                <a:gd name="connsiteX82" fmla="*/ 251460 w 466725"/>
                <a:gd name="connsiteY82" fmla="*/ 570548 h 1200150"/>
                <a:gd name="connsiteX83" fmla="*/ 284797 w 466725"/>
                <a:gd name="connsiteY83" fmla="*/ 537210 h 1200150"/>
                <a:gd name="connsiteX84" fmla="*/ 314325 w 466725"/>
                <a:gd name="connsiteY84" fmla="*/ 575310 h 1200150"/>
                <a:gd name="connsiteX85" fmla="*/ 306705 w 466725"/>
                <a:gd name="connsiteY85" fmla="*/ 605790 h 1200150"/>
                <a:gd name="connsiteX86" fmla="*/ 252413 w 466725"/>
                <a:gd name="connsiteY86" fmla="*/ 254318 h 1200150"/>
                <a:gd name="connsiteX87" fmla="*/ 309563 w 466725"/>
                <a:gd name="connsiteY87" fmla="*/ 254318 h 1200150"/>
                <a:gd name="connsiteX88" fmla="*/ 309563 w 466725"/>
                <a:gd name="connsiteY88" fmla="*/ 321945 h 1200150"/>
                <a:gd name="connsiteX89" fmla="*/ 252413 w 466725"/>
                <a:gd name="connsiteY89" fmla="*/ 321945 h 1200150"/>
                <a:gd name="connsiteX90" fmla="*/ 252413 w 466725"/>
                <a:gd name="connsiteY90" fmla="*/ 254318 h 1200150"/>
                <a:gd name="connsiteX91" fmla="*/ 253365 w 466725"/>
                <a:gd name="connsiteY91" fmla="*/ 349568 h 1200150"/>
                <a:gd name="connsiteX92" fmla="*/ 309563 w 466725"/>
                <a:gd name="connsiteY92" fmla="*/ 349568 h 1200150"/>
                <a:gd name="connsiteX93" fmla="*/ 309563 w 466725"/>
                <a:gd name="connsiteY93" fmla="*/ 414338 h 1200150"/>
                <a:gd name="connsiteX94" fmla="*/ 304800 w 466725"/>
                <a:gd name="connsiteY94" fmla="*/ 417195 h 1200150"/>
                <a:gd name="connsiteX95" fmla="*/ 253365 w 466725"/>
                <a:gd name="connsiteY95" fmla="*/ 349568 h 1200150"/>
                <a:gd name="connsiteX96" fmla="*/ 254317 w 466725"/>
                <a:gd name="connsiteY96" fmla="*/ 736283 h 1200150"/>
                <a:gd name="connsiteX97" fmla="*/ 310515 w 466725"/>
                <a:gd name="connsiteY97" fmla="*/ 725805 h 1200150"/>
                <a:gd name="connsiteX98" fmla="*/ 310515 w 466725"/>
                <a:gd name="connsiteY98" fmla="*/ 799147 h 1200150"/>
                <a:gd name="connsiteX99" fmla="*/ 255270 w 466725"/>
                <a:gd name="connsiteY99" fmla="*/ 793433 h 1200150"/>
                <a:gd name="connsiteX100" fmla="*/ 254317 w 466725"/>
                <a:gd name="connsiteY100" fmla="*/ 736283 h 1200150"/>
                <a:gd name="connsiteX101" fmla="*/ 201930 w 466725"/>
                <a:gd name="connsiteY101" fmla="*/ 605790 h 1200150"/>
                <a:gd name="connsiteX102" fmla="*/ 153352 w 466725"/>
                <a:gd name="connsiteY102" fmla="*/ 607695 h 1200150"/>
                <a:gd name="connsiteX103" fmla="*/ 146685 w 466725"/>
                <a:gd name="connsiteY103" fmla="*/ 595313 h 1200150"/>
                <a:gd name="connsiteX104" fmla="*/ 145732 w 466725"/>
                <a:gd name="connsiteY104" fmla="*/ 559118 h 1200150"/>
                <a:gd name="connsiteX105" fmla="*/ 169545 w 466725"/>
                <a:gd name="connsiteY105" fmla="*/ 536258 h 1200150"/>
                <a:gd name="connsiteX106" fmla="*/ 208597 w 466725"/>
                <a:gd name="connsiteY106" fmla="*/ 574358 h 1200150"/>
                <a:gd name="connsiteX107" fmla="*/ 201930 w 466725"/>
                <a:gd name="connsiteY107" fmla="*/ 605790 h 1200150"/>
                <a:gd name="connsiteX108" fmla="*/ 145732 w 466725"/>
                <a:gd name="connsiteY108" fmla="*/ 167640 h 1200150"/>
                <a:gd name="connsiteX109" fmla="*/ 157163 w 466725"/>
                <a:gd name="connsiteY109" fmla="*/ 158115 h 1200150"/>
                <a:gd name="connsiteX110" fmla="*/ 204788 w 466725"/>
                <a:gd name="connsiteY110" fmla="*/ 158115 h 1200150"/>
                <a:gd name="connsiteX111" fmla="*/ 204788 w 466725"/>
                <a:gd name="connsiteY111" fmla="*/ 226695 h 1200150"/>
                <a:gd name="connsiteX112" fmla="*/ 144780 w 466725"/>
                <a:gd name="connsiteY112" fmla="*/ 226695 h 1200150"/>
                <a:gd name="connsiteX113" fmla="*/ 145732 w 466725"/>
                <a:gd name="connsiteY113" fmla="*/ 167640 h 1200150"/>
                <a:gd name="connsiteX114" fmla="*/ 204788 w 466725"/>
                <a:gd name="connsiteY114" fmla="*/ 254318 h 1200150"/>
                <a:gd name="connsiteX115" fmla="*/ 204788 w 466725"/>
                <a:gd name="connsiteY115" fmla="*/ 320993 h 1200150"/>
                <a:gd name="connsiteX116" fmla="*/ 146685 w 466725"/>
                <a:gd name="connsiteY116" fmla="*/ 320993 h 1200150"/>
                <a:gd name="connsiteX117" fmla="*/ 146685 w 466725"/>
                <a:gd name="connsiteY117" fmla="*/ 254318 h 1200150"/>
                <a:gd name="connsiteX118" fmla="*/ 204788 w 466725"/>
                <a:gd name="connsiteY118" fmla="*/ 254318 h 1200150"/>
                <a:gd name="connsiteX119" fmla="*/ 144780 w 466725"/>
                <a:gd name="connsiteY119" fmla="*/ 349568 h 1200150"/>
                <a:gd name="connsiteX120" fmla="*/ 205740 w 466725"/>
                <a:gd name="connsiteY120" fmla="*/ 349568 h 1200150"/>
                <a:gd name="connsiteX121" fmla="*/ 204788 w 466725"/>
                <a:gd name="connsiteY121" fmla="*/ 407670 h 1200150"/>
                <a:gd name="connsiteX122" fmla="*/ 194310 w 466725"/>
                <a:gd name="connsiteY122" fmla="*/ 418148 h 1200150"/>
                <a:gd name="connsiteX123" fmla="*/ 144780 w 466725"/>
                <a:gd name="connsiteY123" fmla="*/ 377190 h 1200150"/>
                <a:gd name="connsiteX124" fmla="*/ 144780 w 466725"/>
                <a:gd name="connsiteY124" fmla="*/ 349568 h 1200150"/>
                <a:gd name="connsiteX125" fmla="*/ 148590 w 466725"/>
                <a:gd name="connsiteY125" fmla="*/ 451485 h 1200150"/>
                <a:gd name="connsiteX126" fmla="*/ 204788 w 466725"/>
                <a:gd name="connsiteY126" fmla="*/ 441008 h 1200150"/>
                <a:gd name="connsiteX127" fmla="*/ 204788 w 466725"/>
                <a:gd name="connsiteY127" fmla="*/ 515303 h 1200150"/>
                <a:gd name="connsiteX128" fmla="*/ 148590 w 466725"/>
                <a:gd name="connsiteY128" fmla="*/ 506730 h 1200150"/>
                <a:gd name="connsiteX129" fmla="*/ 148590 w 466725"/>
                <a:gd name="connsiteY129" fmla="*/ 451485 h 1200150"/>
                <a:gd name="connsiteX130" fmla="*/ 112395 w 466725"/>
                <a:gd name="connsiteY130" fmla="*/ 782003 h 1200150"/>
                <a:gd name="connsiteX131" fmla="*/ 110490 w 466725"/>
                <a:gd name="connsiteY131" fmla="*/ 797243 h 1200150"/>
                <a:gd name="connsiteX132" fmla="*/ 89535 w 466725"/>
                <a:gd name="connsiteY132" fmla="*/ 798195 h 1200150"/>
                <a:gd name="connsiteX133" fmla="*/ 39052 w 466725"/>
                <a:gd name="connsiteY133" fmla="*/ 745808 h 1200150"/>
                <a:gd name="connsiteX134" fmla="*/ 56197 w 466725"/>
                <a:gd name="connsiteY134" fmla="*/ 727710 h 1200150"/>
                <a:gd name="connsiteX135" fmla="*/ 112395 w 466725"/>
                <a:gd name="connsiteY135" fmla="*/ 782003 h 1200150"/>
                <a:gd name="connsiteX136" fmla="*/ 74295 w 466725"/>
                <a:gd name="connsiteY136" fmla="*/ 609600 h 1200150"/>
                <a:gd name="connsiteX137" fmla="*/ 40005 w 466725"/>
                <a:gd name="connsiteY137" fmla="*/ 572453 h 1200150"/>
                <a:gd name="connsiteX138" fmla="*/ 78105 w 466725"/>
                <a:gd name="connsiteY138" fmla="*/ 537210 h 1200150"/>
                <a:gd name="connsiteX139" fmla="*/ 112395 w 466725"/>
                <a:gd name="connsiteY139" fmla="*/ 574358 h 1200150"/>
                <a:gd name="connsiteX140" fmla="*/ 74295 w 466725"/>
                <a:gd name="connsiteY140" fmla="*/ 609600 h 1200150"/>
                <a:gd name="connsiteX141" fmla="*/ 112395 w 466725"/>
                <a:gd name="connsiteY141" fmla="*/ 480060 h 1200150"/>
                <a:gd name="connsiteX142" fmla="*/ 75247 w 466725"/>
                <a:gd name="connsiteY142" fmla="*/ 513398 h 1200150"/>
                <a:gd name="connsiteX143" fmla="*/ 40005 w 466725"/>
                <a:gd name="connsiteY143" fmla="*/ 477203 h 1200150"/>
                <a:gd name="connsiteX144" fmla="*/ 76200 w 466725"/>
                <a:gd name="connsiteY144" fmla="*/ 442913 h 1200150"/>
                <a:gd name="connsiteX145" fmla="*/ 112395 w 466725"/>
                <a:gd name="connsiteY145" fmla="*/ 480060 h 1200150"/>
                <a:gd name="connsiteX146" fmla="*/ 41910 w 466725"/>
                <a:gd name="connsiteY146" fmla="*/ 320993 h 1200150"/>
                <a:gd name="connsiteX147" fmla="*/ 41910 w 466725"/>
                <a:gd name="connsiteY147" fmla="*/ 252413 h 1200150"/>
                <a:gd name="connsiteX148" fmla="*/ 109538 w 466725"/>
                <a:gd name="connsiteY148" fmla="*/ 252413 h 1200150"/>
                <a:gd name="connsiteX149" fmla="*/ 109538 w 466725"/>
                <a:gd name="connsiteY149" fmla="*/ 320993 h 1200150"/>
                <a:gd name="connsiteX150" fmla="*/ 41910 w 466725"/>
                <a:gd name="connsiteY150" fmla="*/ 320993 h 1200150"/>
                <a:gd name="connsiteX151" fmla="*/ 40957 w 466725"/>
                <a:gd name="connsiteY151" fmla="*/ 169545 h 1200150"/>
                <a:gd name="connsiteX152" fmla="*/ 91440 w 466725"/>
                <a:gd name="connsiteY152" fmla="*/ 158115 h 1200150"/>
                <a:gd name="connsiteX153" fmla="*/ 111442 w 466725"/>
                <a:gd name="connsiteY153" fmla="*/ 171450 h 1200150"/>
                <a:gd name="connsiteX154" fmla="*/ 111442 w 466725"/>
                <a:gd name="connsiteY154" fmla="*/ 226695 h 1200150"/>
                <a:gd name="connsiteX155" fmla="*/ 87630 w 466725"/>
                <a:gd name="connsiteY155" fmla="*/ 227648 h 1200150"/>
                <a:gd name="connsiteX156" fmla="*/ 39052 w 466725"/>
                <a:gd name="connsiteY156" fmla="*/ 227648 h 1200150"/>
                <a:gd name="connsiteX157" fmla="*/ 40957 w 466725"/>
                <a:gd name="connsiteY157" fmla="*/ 169545 h 120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466725" h="1200150">
                  <a:moveTo>
                    <a:pt x="0" y="1203008"/>
                  </a:moveTo>
                  <a:lnTo>
                    <a:pt x="468630" y="1203008"/>
                  </a:lnTo>
                  <a:cubicBezTo>
                    <a:pt x="466725" y="1197293"/>
                    <a:pt x="464820" y="1189673"/>
                    <a:pt x="464820" y="1182053"/>
                  </a:cubicBezTo>
                  <a:cubicBezTo>
                    <a:pt x="464820" y="799147"/>
                    <a:pt x="464820" y="415290"/>
                    <a:pt x="464820" y="32385"/>
                  </a:cubicBezTo>
                  <a:cubicBezTo>
                    <a:pt x="464820" y="21908"/>
                    <a:pt x="464820" y="11430"/>
                    <a:pt x="464820" y="0"/>
                  </a:cubicBezTo>
                  <a:cubicBezTo>
                    <a:pt x="308610" y="0"/>
                    <a:pt x="156210" y="0"/>
                    <a:pt x="0" y="0"/>
                  </a:cubicBezTo>
                  <a:cubicBezTo>
                    <a:pt x="0" y="10478"/>
                    <a:pt x="0" y="20003"/>
                    <a:pt x="0" y="29528"/>
                  </a:cubicBezTo>
                  <a:cubicBezTo>
                    <a:pt x="0" y="414338"/>
                    <a:pt x="0" y="799147"/>
                    <a:pt x="0" y="1183958"/>
                  </a:cubicBezTo>
                  <a:cubicBezTo>
                    <a:pt x="952" y="1189673"/>
                    <a:pt x="1905" y="1196340"/>
                    <a:pt x="0" y="1203008"/>
                  </a:cubicBezTo>
                  <a:close/>
                  <a:moveTo>
                    <a:pt x="110490" y="892493"/>
                  </a:moveTo>
                  <a:cubicBezTo>
                    <a:pt x="87630" y="892493"/>
                    <a:pt x="65722" y="892493"/>
                    <a:pt x="41910" y="892493"/>
                  </a:cubicBezTo>
                  <a:cubicBezTo>
                    <a:pt x="41910" y="870585"/>
                    <a:pt x="41910" y="848678"/>
                    <a:pt x="41910" y="825818"/>
                  </a:cubicBezTo>
                  <a:cubicBezTo>
                    <a:pt x="64770" y="825818"/>
                    <a:pt x="86677" y="825818"/>
                    <a:pt x="110490" y="825818"/>
                  </a:cubicBezTo>
                  <a:cubicBezTo>
                    <a:pt x="110490" y="847725"/>
                    <a:pt x="110490" y="869633"/>
                    <a:pt x="110490" y="892493"/>
                  </a:cubicBezTo>
                  <a:close/>
                  <a:moveTo>
                    <a:pt x="204788" y="892493"/>
                  </a:moveTo>
                  <a:cubicBezTo>
                    <a:pt x="184785" y="892493"/>
                    <a:pt x="166688" y="892493"/>
                    <a:pt x="146685" y="892493"/>
                  </a:cubicBezTo>
                  <a:cubicBezTo>
                    <a:pt x="146685" y="870585"/>
                    <a:pt x="146685" y="848678"/>
                    <a:pt x="146685" y="824865"/>
                  </a:cubicBezTo>
                  <a:cubicBezTo>
                    <a:pt x="165735" y="824865"/>
                    <a:pt x="184785" y="824865"/>
                    <a:pt x="204788" y="824865"/>
                  </a:cubicBezTo>
                  <a:cubicBezTo>
                    <a:pt x="204788" y="848678"/>
                    <a:pt x="204788" y="869633"/>
                    <a:pt x="204788" y="892493"/>
                  </a:cubicBezTo>
                  <a:close/>
                  <a:moveTo>
                    <a:pt x="206692" y="673418"/>
                  </a:moveTo>
                  <a:cubicBezTo>
                    <a:pt x="206692" y="681990"/>
                    <a:pt x="206692" y="691515"/>
                    <a:pt x="206692" y="701040"/>
                  </a:cubicBezTo>
                  <a:cubicBezTo>
                    <a:pt x="200025" y="701993"/>
                    <a:pt x="198120" y="702945"/>
                    <a:pt x="195263" y="702945"/>
                  </a:cubicBezTo>
                  <a:cubicBezTo>
                    <a:pt x="136207" y="701993"/>
                    <a:pt x="146685" y="712470"/>
                    <a:pt x="144780" y="652463"/>
                  </a:cubicBezTo>
                  <a:cubicBezTo>
                    <a:pt x="144780" y="638175"/>
                    <a:pt x="149542" y="632460"/>
                    <a:pt x="164782" y="632460"/>
                  </a:cubicBezTo>
                  <a:cubicBezTo>
                    <a:pt x="215265" y="633413"/>
                    <a:pt x="204788" y="629603"/>
                    <a:pt x="206692" y="673418"/>
                  </a:cubicBezTo>
                  <a:close/>
                  <a:moveTo>
                    <a:pt x="309563" y="892493"/>
                  </a:moveTo>
                  <a:cubicBezTo>
                    <a:pt x="291465" y="892493"/>
                    <a:pt x="272415" y="892493"/>
                    <a:pt x="252413" y="892493"/>
                  </a:cubicBezTo>
                  <a:cubicBezTo>
                    <a:pt x="252413" y="870585"/>
                    <a:pt x="252413" y="848678"/>
                    <a:pt x="252413" y="824865"/>
                  </a:cubicBezTo>
                  <a:cubicBezTo>
                    <a:pt x="272415" y="824865"/>
                    <a:pt x="290513" y="824865"/>
                    <a:pt x="309563" y="824865"/>
                  </a:cubicBezTo>
                  <a:cubicBezTo>
                    <a:pt x="309563" y="847725"/>
                    <a:pt x="309563" y="869633"/>
                    <a:pt x="309563" y="892493"/>
                  </a:cubicBezTo>
                  <a:close/>
                  <a:moveTo>
                    <a:pt x="311467" y="701993"/>
                  </a:moveTo>
                  <a:cubicBezTo>
                    <a:pt x="289560" y="701993"/>
                    <a:pt x="271463" y="701993"/>
                    <a:pt x="250507" y="701993"/>
                  </a:cubicBezTo>
                  <a:cubicBezTo>
                    <a:pt x="250507" y="681990"/>
                    <a:pt x="249555" y="662940"/>
                    <a:pt x="251460" y="644843"/>
                  </a:cubicBezTo>
                  <a:cubicBezTo>
                    <a:pt x="251460" y="641033"/>
                    <a:pt x="259080" y="634365"/>
                    <a:pt x="264795" y="633413"/>
                  </a:cubicBezTo>
                  <a:cubicBezTo>
                    <a:pt x="307657" y="626745"/>
                    <a:pt x="312420" y="630555"/>
                    <a:pt x="311467" y="672465"/>
                  </a:cubicBezTo>
                  <a:cubicBezTo>
                    <a:pt x="311467" y="681990"/>
                    <a:pt x="311467" y="690563"/>
                    <a:pt x="311467" y="701993"/>
                  </a:cubicBezTo>
                  <a:close/>
                  <a:moveTo>
                    <a:pt x="404813" y="892493"/>
                  </a:moveTo>
                  <a:cubicBezTo>
                    <a:pt x="385763" y="892493"/>
                    <a:pt x="367665" y="892493"/>
                    <a:pt x="347663" y="892493"/>
                  </a:cubicBezTo>
                  <a:cubicBezTo>
                    <a:pt x="347663" y="870585"/>
                    <a:pt x="347663" y="848678"/>
                    <a:pt x="347663" y="824865"/>
                  </a:cubicBezTo>
                  <a:cubicBezTo>
                    <a:pt x="366713" y="824865"/>
                    <a:pt x="384810" y="824865"/>
                    <a:pt x="404813" y="824865"/>
                  </a:cubicBezTo>
                  <a:cubicBezTo>
                    <a:pt x="404813" y="846772"/>
                    <a:pt x="404813" y="869633"/>
                    <a:pt x="404813" y="892493"/>
                  </a:cubicBezTo>
                  <a:close/>
                  <a:moveTo>
                    <a:pt x="404813" y="797243"/>
                  </a:moveTo>
                  <a:cubicBezTo>
                    <a:pt x="385763" y="797243"/>
                    <a:pt x="367665" y="797243"/>
                    <a:pt x="346710" y="797243"/>
                  </a:cubicBezTo>
                  <a:cubicBezTo>
                    <a:pt x="345757" y="789622"/>
                    <a:pt x="345757" y="784860"/>
                    <a:pt x="345757" y="779145"/>
                  </a:cubicBezTo>
                  <a:cubicBezTo>
                    <a:pt x="344805" y="722947"/>
                    <a:pt x="346710" y="721043"/>
                    <a:pt x="404813" y="731520"/>
                  </a:cubicBezTo>
                  <a:cubicBezTo>
                    <a:pt x="404813" y="752475"/>
                    <a:pt x="404813" y="773430"/>
                    <a:pt x="404813" y="797243"/>
                  </a:cubicBezTo>
                  <a:close/>
                  <a:moveTo>
                    <a:pt x="405765" y="701993"/>
                  </a:moveTo>
                  <a:cubicBezTo>
                    <a:pt x="386715" y="701993"/>
                    <a:pt x="367665" y="701993"/>
                    <a:pt x="345757" y="701993"/>
                  </a:cubicBezTo>
                  <a:cubicBezTo>
                    <a:pt x="345757" y="681990"/>
                    <a:pt x="344805" y="662940"/>
                    <a:pt x="345757" y="643890"/>
                  </a:cubicBezTo>
                  <a:cubicBezTo>
                    <a:pt x="345757" y="640080"/>
                    <a:pt x="351472" y="634365"/>
                    <a:pt x="355282" y="634365"/>
                  </a:cubicBezTo>
                  <a:cubicBezTo>
                    <a:pt x="371475" y="633413"/>
                    <a:pt x="387667" y="634365"/>
                    <a:pt x="404813" y="634365"/>
                  </a:cubicBezTo>
                  <a:cubicBezTo>
                    <a:pt x="405765" y="659130"/>
                    <a:pt x="405765" y="680085"/>
                    <a:pt x="405765" y="701993"/>
                  </a:cubicBezTo>
                  <a:close/>
                  <a:moveTo>
                    <a:pt x="405765" y="444818"/>
                  </a:moveTo>
                  <a:cubicBezTo>
                    <a:pt x="405765" y="467678"/>
                    <a:pt x="405765" y="488633"/>
                    <a:pt x="405765" y="513398"/>
                  </a:cubicBezTo>
                  <a:cubicBezTo>
                    <a:pt x="389572" y="513398"/>
                    <a:pt x="373380" y="514350"/>
                    <a:pt x="358140" y="512445"/>
                  </a:cubicBezTo>
                  <a:cubicBezTo>
                    <a:pt x="353377" y="512445"/>
                    <a:pt x="346710" y="504825"/>
                    <a:pt x="345757" y="500063"/>
                  </a:cubicBezTo>
                  <a:cubicBezTo>
                    <a:pt x="344805" y="481965"/>
                    <a:pt x="344805" y="463868"/>
                    <a:pt x="344805" y="443865"/>
                  </a:cubicBezTo>
                  <a:cubicBezTo>
                    <a:pt x="365760" y="444818"/>
                    <a:pt x="384810" y="444818"/>
                    <a:pt x="405765" y="444818"/>
                  </a:cubicBezTo>
                  <a:close/>
                  <a:moveTo>
                    <a:pt x="404813" y="321945"/>
                  </a:moveTo>
                  <a:cubicBezTo>
                    <a:pt x="385763" y="321945"/>
                    <a:pt x="367665" y="321945"/>
                    <a:pt x="346710" y="321945"/>
                  </a:cubicBezTo>
                  <a:cubicBezTo>
                    <a:pt x="346710" y="298133"/>
                    <a:pt x="346710" y="277178"/>
                    <a:pt x="346710" y="254318"/>
                  </a:cubicBezTo>
                  <a:cubicBezTo>
                    <a:pt x="365760" y="254318"/>
                    <a:pt x="384810" y="254318"/>
                    <a:pt x="404813" y="254318"/>
                  </a:cubicBezTo>
                  <a:cubicBezTo>
                    <a:pt x="404813" y="276225"/>
                    <a:pt x="404813" y="298133"/>
                    <a:pt x="404813" y="321945"/>
                  </a:cubicBezTo>
                  <a:close/>
                  <a:moveTo>
                    <a:pt x="404813" y="159068"/>
                  </a:moveTo>
                  <a:cubicBezTo>
                    <a:pt x="404813" y="180023"/>
                    <a:pt x="404813" y="201930"/>
                    <a:pt x="404813" y="224790"/>
                  </a:cubicBezTo>
                  <a:cubicBezTo>
                    <a:pt x="386715" y="224790"/>
                    <a:pt x="367665" y="224790"/>
                    <a:pt x="346710" y="224790"/>
                  </a:cubicBezTo>
                  <a:cubicBezTo>
                    <a:pt x="345757" y="218123"/>
                    <a:pt x="345757" y="212408"/>
                    <a:pt x="345757" y="207645"/>
                  </a:cubicBezTo>
                  <a:cubicBezTo>
                    <a:pt x="343852" y="151448"/>
                    <a:pt x="345757" y="150495"/>
                    <a:pt x="404813" y="159068"/>
                  </a:cubicBezTo>
                  <a:close/>
                  <a:moveTo>
                    <a:pt x="346710" y="349568"/>
                  </a:moveTo>
                  <a:cubicBezTo>
                    <a:pt x="365760" y="349568"/>
                    <a:pt x="383857" y="349568"/>
                    <a:pt x="403860" y="349568"/>
                  </a:cubicBezTo>
                  <a:cubicBezTo>
                    <a:pt x="403860" y="371475"/>
                    <a:pt x="403860" y="393383"/>
                    <a:pt x="403860" y="415290"/>
                  </a:cubicBezTo>
                  <a:cubicBezTo>
                    <a:pt x="401955" y="416243"/>
                    <a:pt x="401003" y="417195"/>
                    <a:pt x="399097" y="417195"/>
                  </a:cubicBezTo>
                  <a:cubicBezTo>
                    <a:pt x="336232" y="417195"/>
                    <a:pt x="343852" y="433388"/>
                    <a:pt x="346710" y="349568"/>
                  </a:cubicBezTo>
                  <a:close/>
                  <a:moveTo>
                    <a:pt x="348615" y="544830"/>
                  </a:moveTo>
                  <a:cubicBezTo>
                    <a:pt x="355282" y="534353"/>
                    <a:pt x="383857" y="538163"/>
                    <a:pt x="405765" y="534353"/>
                  </a:cubicBezTo>
                  <a:cubicBezTo>
                    <a:pt x="405765" y="558165"/>
                    <a:pt x="405765" y="576263"/>
                    <a:pt x="405765" y="593408"/>
                  </a:cubicBezTo>
                  <a:cubicBezTo>
                    <a:pt x="405765" y="598170"/>
                    <a:pt x="404813" y="601980"/>
                    <a:pt x="403860" y="611505"/>
                  </a:cubicBezTo>
                  <a:cubicBezTo>
                    <a:pt x="383857" y="608648"/>
                    <a:pt x="355282" y="613410"/>
                    <a:pt x="348615" y="602933"/>
                  </a:cubicBezTo>
                  <a:cubicBezTo>
                    <a:pt x="340042" y="588645"/>
                    <a:pt x="340042" y="559118"/>
                    <a:pt x="348615" y="544830"/>
                  </a:cubicBezTo>
                  <a:close/>
                  <a:moveTo>
                    <a:pt x="306705" y="605790"/>
                  </a:moveTo>
                  <a:cubicBezTo>
                    <a:pt x="291465" y="609600"/>
                    <a:pt x="274320" y="608648"/>
                    <a:pt x="258127" y="607695"/>
                  </a:cubicBezTo>
                  <a:cubicBezTo>
                    <a:pt x="255270" y="607695"/>
                    <a:pt x="252413" y="600075"/>
                    <a:pt x="251460" y="595313"/>
                  </a:cubicBezTo>
                  <a:cubicBezTo>
                    <a:pt x="250507" y="586740"/>
                    <a:pt x="251460" y="579120"/>
                    <a:pt x="251460" y="570548"/>
                  </a:cubicBezTo>
                  <a:cubicBezTo>
                    <a:pt x="251460" y="537210"/>
                    <a:pt x="251460" y="537210"/>
                    <a:pt x="284797" y="537210"/>
                  </a:cubicBezTo>
                  <a:cubicBezTo>
                    <a:pt x="312420" y="537210"/>
                    <a:pt x="312420" y="537210"/>
                    <a:pt x="314325" y="575310"/>
                  </a:cubicBezTo>
                  <a:cubicBezTo>
                    <a:pt x="311467" y="585788"/>
                    <a:pt x="311467" y="604838"/>
                    <a:pt x="306705" y="605790"/>
                  </a:cubicBezTo>
                  <a:close/>
                  <a:moveTo>
                    <a:pt x="252413" y="254318"/>
                  </a:moveTo>
                  <a:cubicBezTo>
                    <a:pt x="270510" y="254318"/>
                    <a:pt x="289560" y="254318"/>
                    <a:pt x="309563" y="254318"/>
                  </a:cubicBezTo>
                  <a:cubicBezTo>
                    <a:pt x="309563" y="275273"/>
                    <a:pt x="309563" y="297180"/>
                    <a:pt x="309563" y="321945"/>
                  </a:cubicBezTo>
                  <a:cubicBezTo>
                    <a:pt x="290513" y="321945"/>
                    <a:pt x="272415" y="321945"/>
                    <a:pt x="252413" y="321945"/>
                  </a:cubicBezTo>
                  <a:cubicBezTo>
                    <a:pt x="252413" y="300038"/>
                    <a:pt x="252413" y="278130"/>
                    <a:pt x="252413" y="254318"/>
                  </a:cubicBezTo>
                  <a:close/>
                  <a:moveTo>
                    <a:pt x="253365" y="349568"/>
                  </a:moveTo>
                  <a:cubicBezTo>
                    <a:pt x="271463" y="349568"/>
                    <a:pt x="289560" y="349568"/>
                    <a:pt x="309563" y="349568"/>
                  </a:cubicBezTo>
                  <a:cubicBezTo>
                    <a:pt x="309563" y="372428"/>
                    <a:pt x="309563" y="393383"/>
                    <a:pt x="309563" y="414338"/>
                  </a:cubicBezTo>
                  <a:cubicBezTo>
                    <a:pt x="306705" y="416243"/>
                    <a:pt x="305752" y="417195"/>
                    <a:pt x="304800" y="417195"/>
                  </a:cubicBezTo>
                  <a:cubicBezTo>
                    <a:pt x="247650" y="422910"/>
                    <a:pt x="240030" y="412433"/>
                    <a:pt x="253365" y="349568"/>
                  </a:cubicBezTo>
                  <a:close/>
                  <a:moveTo>
                    <a:pt x="254317" y="736283"/>
                  </a:moveTo>
                  <a:cubicBezTo>
                    <a:pt x="260985" y="725805"/>
                    <a:pt x="288607" y="728663"/>
                    <a:pt x="310515" y="725805"/>
                  </a:cubicBezTo>
                  <a:cubicBezTo>
                    <a:pt x="310515" y="753428"/>
                    <a:pt x="310515" y="774383"/>
                    <a:pt x="310515" y="799147"/>
                  </a:cubicBezTo>
                  <a:cubicBezTo>
                    <a:pt x="291465" y="798195"/>
                    <a:pt x="262890" y="803910"/>
                    <a:pt x="255270" y="793433"/>
                  </a:cubicBezTo>
                  <a:cubicBezTo>
                    <a:pt x="245745" y="780097"/>
                    <a:pt x="244792" y="750570"/>
                    <a:pt x="254317" y="736283"/>
                  </a:cubicBezTo>
                  <a:close/>
                  <a:moveTo>
                    <a:pt x="201930" y="605790"/>
                  </a:moveTo>
                  <a:cubicBezTo>
                    <a:pt x="186690" y="610553"/>
                    <a:pt x="169545" y="608648"/>
                    <a:pt x="153352" y="607695"/>
                  </a:cubicBezTo>
                  <a:cubicBezTo>
                    <a:pt x="150495" y="607695"/>
                    <a:pt x="146685" y="600075"/>
                    <a:pt x="146685" y="595313"/>
                  </a:cubicBezTo>
                  <a:cubicBezTo>
                    <a:pt x="145732" y="582930"/>
                    <a:pt x="147638" y="571500"/>
                    <a:pt x="145732" y="559118"/>
                  </a:cubicBezTo>
                  <a:cubicBezTo>
                    <a:pt x="143827" y="540068"/>
                    <a:pt x="152400" y="536258"/>
                    <a:pt x="169545" y="536258"/>
                  </a:cubicBezTo>
                  <a:cubicBezTo>
                    <a:pt x="214313" y="537210"/>
                    <a:pt x="206692" y="533400"/>
                    <a:pt x="208597" y="574358"/>
                  </a:cubicBezTo>
                  <a:cubicBezTo>
                    <a:pt x="205740" y="585788"/>
                    <a:pt x="206692" y="604838"/>
                    <a:pt x="201930" y="605790"/>
                  </a:cubicBezTo>
                  <a:close/>
                  <a:moveTo>
                    <a:pt x="145732" y="167640"/>
                  </a:moveTo>
                  <a:cubicBezTo>
                    <a:pt x="145732" y="163830"/>
                    <a:pt x="153352" y="158115"/>
                    <a:pt x="157163" y="158115"/>
                  </a:cubicBezTo>
                  <a:cubicBezTo>
                    <a:pt x="172402" y="157163"/>
                    <a:pt x="186690" y="158115"/>
                    <a:pt x="204788" y="158115"/>
                  </a:cubicBezTo>
                  <a:cubicBezTo>
                    <a:pt x="204788" y="182880"/>
                    <a:pt x="204788" y="203835"/>
                    <a:pt x="204788" y="226695"/>
                  </a:cubicBezTo>
                  <a:cubicBezTo>
                    <a:pt x="185738" y="226695"/>
                    <a:pt x="166688" y="226695"/>
                    <a:pt x="144780" y="226695"/>
                  </a:cubicBezTo>
                  <a:cubicBezTo>
                    <a:pt x="145732" y="205740"/>
                    <a:pt x="144780" y="186690"/>
                    <a:pt x="145732" y="167640"/>
                  </a:cubicBezTo>
                  <a:close/>
                  <a:moveTo>
                    <a:pt x="204788" y="254318"/>
                  </a:moveTo>
                  <a:cubicBezTo>
                    <a:pt x="204788" y="276225"/>
                    <a:pt x="204788" y="297180"/>
                    <a:pt x="204788" y="320993"/>
                  </a:cubicBezTo>
                  <a:cubicBezTo>
                    <a:pt x="186690" y="320993"/>
                    <a:pt x="167640" y="320993"/>
                    <a:pt x="146685" y="320993"/>
                  </a:cubicBezTo>
                  <a:cubicBezTo>
                    <a:pt x="146685" y="298133"/>
                    <a:pt x="146685" y="277178"/>
                    <a:pt x="146685" y="254318"/>
                  </a:cubicBezTo>
                  <a:cubicBezTo>
                    <a:pt x="165735" y="254318"/>
                    <a:pt x="183832" y="254318"/>
                    <a:pt x="204788" y="254318"/>
                  </a:cubicBezTo>
                  <a:close/>
                  <a:moveTo>
                    <a:pt x="144780" y="349568"/>
                  </a:moveTo>
                  <a:cubicBezTo>
                    <a:pt x="165735" y="349568"/>
                    <a:pt x="183832" y="349568"/>
                    <a:pt x="205740" y="349568"/>
                  </a:cubicBezTo>
                  <a:cubicBezTo>
                    <a:pt x="205740" y="368618"/>
                    <a:pt x="206692" y="388620"/>
                    <a:pt x="204788" y="407670"/>
                  </a:cubicBezTo>
                  <a:cubicBezTo>
                    <a:pt x="204788" y="411480"/>
                    <a:pt x="198120" y="417195"/>
                    <a:pt x="194310" y="418148"/>
                  </a:cubicBezTo>
                  <a:cubicBezTo>
                    <a:pt x="150495" y="426720"/>
                    <a:pt x="144780" y="421005"/>
                    <a:pt x="144780" y="377190"/>
                  </a:cubicBezTo>
                  <a:cubicBezTo>
                    <a:pt x="144780" y="368618"/>
                    <a:pt x="144780" y="359093"/>
                    <a:pt x="144780" y="349568"/>
                  </a:cubicBezTo>
                  <a:close/>
                  <a:moveTo>
                    <a:pt x="148590" y="451485"/>
                  </a:moveTo>
                  <a:cubicBezTo>
                    <a:pt x="156210" y="441008"/>
                    <a:pt x="183832" y="443865"/>
                    <a:pt x="204788" y="441008"/>
                  </a:cubicBezTo>
                  <a:cubicBezTo>
                    <a:pt x="204788" y="468630"/>
                    <a:pt x="204788" y="489585"/>
                    <a:pt x="204788" y="515303"/>
                  </a:cubicBezTo>
                  <a:cubicBezTo>
                    <a:pt x="184785" y="513398"/>
                    <a:pt x="157163" y="517208"/>
                    <a:pt x="148590" y="506730"/>
                  </a:cubicBezTo>
                  <a:cubicBezTo>
                    <a:pt x="140017" y="494348"/>
                    <a:pt x="139065" y="463868"/>
                    <a:pt x="148590" y="451485"/>
                  </a:cubicBezTo>
                  <a:close/>
                  <a:moveTo>
                    <a:pt x="112395" y="782003"/>
                  </a:moveTo>
                  <a:cubicBezTo>
                    <a:pt x="112395" y="786765"/>
                    <a:pt x="111442" y="790575"/>
                    <a:pt x="110490" y="797243"/>
                  </a:cubicBezTo>
                  <a:cubicBezTo>
                    <a:pt x="101917" y="797243"/>
                    <a:pt x="96202" y="798195"/>
                    <a:pt x="89535" y="798195"/>
                  </a:cubicBezTo>
                  <a:cubicBezTo>
                    <a:pt x="36195" y="799147"/>
                    <a:pt x="36195" y="799147"/>
                    <a:pt x="39052" y="745808"/>
                  </a:cubicBezTo>
                  <a:cubicBezTo>
                    <a:pt x="40005" y="733425"/>
                    <a:pt x="42863" y="727710"/>
                    <a:pt x="56197" y="727710"/>
                  </a:cubicBezTo>
                  <a:cubicBezTo>
                    <a:pt x="122872" y="729615"/>
                    <a:pt x="111442" y="717233"/>
                    <a:pt x="112395" y="782003"/>
                  </a:cubicBezTo>
                  <a:close/>
                  <a:moveTo>
                    <a:pt x="74295" y="609600"/>
                  </a:moveTo>
                  <a:cubicBezTo>
                    <a:pt x="40005" y="609600"/>
                    <a:pt x="40005" y="609600"/>
                    <a:pt x="40005" y="572453"/>
                  </a:cubicBezTo>
                  <a:cubicBezTo>
                    <a:pt x="40005" y="537210"/>
                    <a:pt x="40005" y="537210"/>
                    <a:pt x="78105" y="537210"/>
                  </a:cubicBezTo>
                  <a:cubicBezTo>
                    <a:pt x="112395" y="537210"/>
                    <a:pt x="112395" y="537210"/>
                    <a:pt x="112395" y="574358"/>
                  </a:cubicBezTo>
                  <a:cubicBezTo>
                    <a:pt x="112395" y="609600"/>
                    <a:pt x="112395" y="609600"/>
                    <a:pt x="74295" y="609600"/>
                  </a:cubicBezTo>
                  <a:close/>
                  <a:moveTo>
                    <a:pt x="112395" y="480060"/>
                  </a:moveTo>
                  <a:cubicBezTo>
                    <a:pt x="112395" y="513398"/>
                    <a:pt x="112395" y="513398"/>
                    <a:pt x="75247" y="513398"/>
                  </a:cubicBezTo>
                  <a:cubicBezTo>
                    <a:pt x="40005" y="513398"/>
                    <a:pt x="40005" y="513398"/>
                    <a:pt x="40005" y="477203"/>
                  </a:cubicBezTo>
                  <a:cubicBezTo>
                    <a:pt x="40005" y="437198"/>
                    <a:pt x="38100" y="443865"/>
                    <a:pt x="76200" y="442913"/>
                  </a:cubicBezTo>
                  <a:cubicBezTo>
                    <a:pt x="115252" y="443865"/>
                    <a:pt x="112395" y="438150"/>
                    <a:pt x="112395" y="480060"/>
                  </a:cubicBezTo>
                  <a:close/>
                  <a:moveTo>
                    <a:pt x="41910" y="320993"/>
                  </a:moveTo>
                  <a:cubicBezTo>
                    <a:pt x="41910" y="299085"/>
                    <a:pt x="41910" y="277178"/>
                    <a:pt x="41910" y="252413"/>
                  </a:cubicBezTo>
                  <a:cubicBezTo>
                    <a:pt x="65722" y="252413"/>
                    <a:pt x="86677" y="252413"/>
                    <a:pt x="109538" y="252413"/>
                  </a:cubicBezTo>
                  <a:cubicBezTo>
                    <a:pt x="109538" y="275273"/>
                    <a:pt x="109538" y="297180"/>
                    <a:pt x="109538" y="320993"/>
                  </a:cubicBezTo>
                  <a:cubicBezTo>
                    <a:pt x="87630" y="320993"/>
                    <a:pt x="65722" y="320993"/>
                    <a:pt x="41910" y="320993"/>
                  </a:cubicBezTo>
                  <a:close/>
                  <a:moveTo>
                    <a:pt x="40957" y="169545"/>
                  </a:moveTo>
                  <a:cubicBezTo>
                    <a:pt x="49530" y="142875"/>
                    <a:pt x="74295" y="162878"/>
                    <a:pt x="91440" y="158115"/>
                  </a:cubicBezTo>
                  <a:cubicBezTo>
                    <a:pt x="100965" y="155258"/>
                    <a:pt x="111442" y="156210"/>
                    <a:pt x="111442" y="171450"/>
                  </a:cubicBezTo>
                  <a:cubicBezTo>
                    <a:pt x="111442" y="188595"/>
                    <a:pt x="111442" y="205740"/>
                    <a:pt x="111442" y="226695"/>
                  </a:cubicBezTo>
                  <a:cubicBezTo>
                    <a:pt x="100965" y="227648"/>
                    <a:pt x="94297" y="227648"/>
                    <a:pt x="87630" y="227648"/>
                  </a:cubicBezTo>
                  <a:cubicBezTo>
                    <a:pt x="72390" y="227648"/>
                    <a:pt x="57150" y="227648"/>
                    <a:pt x="39052" y="227648"/>
                  </a:cubicBezTo>
                  <a:cubicBezTo>
                    <a:pt x="40005" y="206693"/>
                    <a:pt x="36195" y="185738"/>
                    <a:pt x="40957" y="169545"/>
                  </a:cubicBezTo>
                  <a:close/>
                </a:path>
              </a:pathLst>
            </a:custGeom>
            <a:solidFill>
              <a:srgbClr val="82C6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73450742-14FD-4FA1-922A-5ECC3F24F94F}"/>
                </a:ext>
              </a:extLst>
            </p:cNvPr>
            <p:cNvSpPr/>
            <p:nvPr/>
          </p:nvSpPr>
          <p:spPr>
            <a:xfrm>
              <a:off x="7671896" y="5116957"/>
              <a:ext cx="283580" cy="984653"/>
            </a:xfrm>
            <a:custGeom>
              <a:avLst/>
              <a:gdLst>
                <a:gd name="connsiteX0" fmla="*/ 344805 w 342900"/>
                <a:gd name="connsiteY0" fmla="*/ 1193721 h 1190625"/>
                <a:gd name="connsiteX1" fmla="*/ 342900 w 342900"/>
                <a:gd name="connsiteY1" fmla="*/ 1161335 h 1190625"/>
                <a:gd name="connsiteX2" fmla="*/ 342900 w 342900"/>
                <a:gd name="connsiteY2" fmla="*/ 116443 h 1190625"/>
                <a:gd name="connsiteX3" fmla="*/ 342900 w 342900"/>
                <a:gd name="connsiteY3" fmla="*/ 86916 h 1190625"/>
                <a:gd name="connsiteX4" fmla="*/ 304800 w 342900"/>
                <a:gd name="connsiteY4" fmla="*/ 84058 h 1190625"/>
                <a:gd name="connsiteX5" fmla="*/ 303848 w 342900"/>
                <a:gd name="connsiteY5" fmla="*/ 17383 h 1190625"/>
                <a:gd name="connsiteX6" fmla="*/ 291465 w 342900"/>
                <a:gd name="connsiteY6" fmla="*/ 1191 h 1190625"/>
                <a:gd name="connsiteX7" fmla="*/ 237173 w 342900"/>
                <a:gd name="connsiteY7" fmla="*/ 238 h 1190625"/>
                <a:gd name="connsiteX8" fmla="*/ 237173 w 342900"/>
                <a:gd name="connsiteY8" fmla="*/ 86916 h 1190625"/>
                <a:gd name="connsiteX9" fmla="*/ 0 w 342900"/>
                <a:gd name="connsiteY9" fmla="*/ 86916 h 1190625"/>
                <a:gd name="connsiteX10" fmla="*/ 0 w 342900"/>
                <a:gd name="connsiteY10" fmla="*/ 1193721 h 1190625"/>
                <a:gd name="connsiteX11" fmla="*/ 344805 w 342900"/>
                <a:gd name="connsiteY11" fmla="*/ 1193721 h 1190625"/>
                <a:gd name="connsiteX12" fmla="*/ 315278 w 342900"/>
                <a:gd name="connsiteY12" fmla="*/ 971788 h 1190625"/>
                <a:gd name="connsiteX13" fmla="*/ 238125 w 342900"/>
                <a:gd name="connsiteY13" fmla="*/ 971788 h 1190625"/>
                <a:gd name="connsiteX14" fmla="*/ 238125 w 342900"/>
                <a:gd name="connsiteY14" fmla="*/ 885110 h 1190625"/>
                <a:gd name="connsiteX15" fmla="*/ 315278 w 342900"/>
                <a:gd name="connsiteY15" fmla="*/ 885110 h 1190625"/>
                <a:gd name="connsiteX16" fmla="*/ 315278 w 342900"/>
                <a:gd name="connsiteY16" fmla="*/ 971788 h 1190625"/>
                <a:gd name="connsiteX17" fmla="*/ 315278 w 342900"/>
                <a:gd name="connsiteY17" fmla="*/ 724138 h 1190625"/>
                <a:gd name="connsiteX18" fmla="*/ 238125 w 342900"/>
                <a:gd name="connsiteY18" fmla="*/ 724138 h 1190625"/>
                <a:gd name="connsiteX19" fmla="*/ 238125 w 342900"/>
                <a:gd name="connsiteY19" fmla="*/ 637460 h 1190625"/>
                <a:gd name="connsiteX20" fmla="*/ 315278 w 342900"/>
                <a:gd name="connsiteY20" fmla="*/ 637460 h 1190625"/>
                <a:gd name="connsiteX21" fmla="*/ 315278 w 342900"/>
                <a:gd name="connsiteY21" fmla="*/ 724138 h 1190625"/>
                <a:gd name="connsiteX22" fmla="*/ 239078 w 342900"/>
                <a:gd name="connsiteY22" fmla="*/ 265033 h 1190625"/>
                <a:gd name="connsiteX23" fmla="*/ 316230 w 342900"/>
                <a:gd name="connsiteY23" fmla="*/ 265033 h 1190625"/>
                <a:gd name="connsiteX24" fmla="*/ 316230 w 342900"/>
                <a:gd name="connsiteY24" fmla="*/ 353616 h 1190625"/>
                <a:gd name="connsiteX25" fmla="*/ 239078 w 342900"/>
                <a:gd name="connsiteY25" fmla="*/ 353616 h 1190625"/>
                <a:gd name="connsiteX26" fmla="*/ 239078 w 342900"/>
                <a:gd name="connsiteY26" fmla="*/ 265033 h 1190625"/>
                <a:gd name="connsiteX27" fmla="*/ 238125 w 342900"/>
                <a:gd name="connsiteY27" fmla="*/ 388858 h 1190625"/>
                <a:gd name="connsiteX28" fmla="*/ 314325 w 342900"/>
                <a:gd name="connsiteY28" fmla="*/ 388858 h 1190625"/>
                <a:gd name="connsiteX29" fmla="*/ 314325 w 342900"/>
                <a:gd name="connsiteY29" fmla="*/ 477441 h 1190625"/>
                <a:gd name="connsiteX30" fmla="*/ 238125 w 342900"/>
                <a:gd name="connsiteY30" fmla="*/ 477441 h 1190625"/>
                <a:gd name="connsiteX31" fmla="*/ 238125 w 342900"/>
                <a:gd name="connsiteY31" fmla="*/ 388858 h 1190625"/>
                <a:gd name="connsiteX32" fmla="*/ 238125 w 342900"/>
                <a:gd name="connsiteY32" fmla="*/ 761285 h 1190625"/>
                <a:gd name="connsiteX33" fmla="*/ 314325 w 342900"/>
                <a:gd name="connsiteY33" fmla="*/ 761285 h 1190625"/>
                <a:gd name="connsiteX34" fmla="*/ 314325 w 342900"/>
                <a:gd name="connsiteY34" fmla="*/ 848916 h 1190625"/>
                <a:gd name="connsiteX35" fmla="*/ 238125 w 342900"/>
                <a:gd name="connsiteY35" fmla="*/ 848916 h 1190625"/>
                <a:gd name="connsiteX36" fmla="*/ 238125 w 342900"/>
                <a:gd name="connsiteY36" fmla="*/ 761285 h 1190625"/>
                <a:gd name="connsiteX37" fmla="*/ 103823 w 342900"/>
                <a:gd name="connsiteY37" fmla="*/ 1094660 h 1190625"/>
                <a:gd name="connsiteX38" fmla="*/ 26670 w 342900"/>
                <a:gd name="connsiteY38" fmla="*/ 1094660 h 1190625"/>
                <a:gd name="connsiteX39" fmla="*/ 26670 w 342900"/>
                <a:gd name="connsiteY39" fmla="*/ 1008935 h 1190625"/>
                <a:gd name="connsiteX40" fmla="*/ 103823 w 342900"/>
                <a:gd name="connsiteY40" fmla="*/ 1008935 h 1190625"/>
                <a:gd name="connsiteX41" fmla="*/ 103823 w 342900"/>
                <a:gd name="connsiteY41" fmla="*/ 1094660 h 1190625"/>
                <a:gd name="connsiteX42" fmla="*/ 103823 w 342900"/>
                <a:gd name="connsiteY42" fmla="*/ 971788 h 1190625"/>
                <a:gd name="connsiteX43" fmla="*/ 27623 w 342900"/>
                <a:gd name="connsiteY43" fmla="*/ 971788 h 1190625"/>
                <a:gd name="connsiteX44" fmla="*/ 27623 w 342900"/>
                <a:gd name="connsiteY44" fmla="*/ 885110 h 1190625"/>
                <a:gd name="connsiteX45" fmla="*/ 103823 w 342900"/>
                <a:gd name="connsiteY45" fmla="*/ 885110 h 1190625"/>
                <a:gd name="connsiteX46" fmla="*/ 103823 w 342900"/>
                <a:gd name="connsiteY46" fmla="*/ 971788 h 1190625"/>
                <a:gd name="connsiteX47" fmla="*/ 104775 w 342900"/>
                <a:gd name="connsiteY47" fmla="*/ 847010 h 1190625"/>
                <a:gd name="connsiteX48" fmla="*/ 28575 w 342900"/>
                <a:gd name="connsiteY48" fmla="*/ 847010 h 1190625"/>
                <a:gd name="connsiteX49" fmla="*/ 28575 w 342900"/>
                <a:gd name="connsiteY49" fmla="*/ 760333 h 1190625"/>
                <a:gd name="connsiteX50" fmla="*/ 104775 w 342900"/>
                <a:gd name="connsiteY50" fmla="*/ 760333 h 1190625"/>
                <a:gd name="connsiteX51" fmla="*/ 104775 w 342900"/>
                <a:gd name="connsiteY51" fmla="*/ 847010 h 1190625"/>
                <a:gd name="connsiteX52" fmla="*/ 28575 w 342900"/>
                <a:gd name="connsiteY52" fmla="*/ 724138 h 1190625"/>
                <a:gd name="connsiteX53" fmla="*/ 28575 w 342900"/>
                <a:gd name="connsiteY53" fmla="*/ 637460 h 1190625"/>
                <a:gd name="connsiteX54" fmla="*/ 104775 w 342900"/>
                <a:gd name="connsiteY54" fmla="*/ 637460 h 1190625"/>
                <a:gd name="connsiteX55" fmla="*/ 104775 w 342900"/>
                <a:gd name="connsiteY55" fmla="*/ 724138 h 1190625"/>
                <a:gd name="connsiteX56" fmla="*/ 28575 w 342900"/>
                <a:gd name="connsiteY56" fmla="*/ 724138 h 1190625"/>
                <a:gd name="connsiteX57" fmla="*/ 104775 w 342900"/>
                <a:gd name="connsiteY57" fmla="*/ 601266 h 1190625"/>
                <a:gd name="connsiteX58" fmla="*/ 27623 w 342900"/>
                <a:gd name="connsiteY58" fmla="*/ 601266 h 1190625"/>
                <a:gd name="connsiteX59" fmla="*/ 27623 w 342900"/>
                <a:gd name="connsiteY59" fmla="*/ 514588 h 1190625"/>
                <a:gd name="connsiteX60" fmla="*/ 104775 w 342900"/>
                <a:gd name="connsiteY60" fmla="*/ 514588 h 1190625"/>
                <a:gd name="connsiteX61" fmla="*/ 104775 w 342900"/>
                <a:gd name="connsiteY61" fmla="*/ 601266 h 1190625"/>
                <a:gd name="connsiteX62" fmla="*/ 209550 w 342900"/>
                <a:gd name="connsiteY62" fmla="*/ 1094660 h 1190625"/>
                <a:gd name="connsiteX63" fmla="*/ 132398 w 342900"/>
                <a:gd name="connsiteY63" fmla="*/ 1094660 h 1190625"/>
                <a:gd name="connsiteX64" fmla="*/ 132398 w 342900"/>
                <a:gd name="connsiteY64" fmla="*/ 1008935 h 1190625"/>
                <a:gd name="connsiteX65" fmla="*/ 209550 w 342900"/>
                <a:gd name="connsiteY65" fmla="*/ 1008935 h 1190625"/>
                <a:gd name="connsiteX66" fmla="*/ 209550 w 342900"/>
                <a:gd name="connsiteY66" fmla="*/ 1094660 h 1190625"/>
                <a:gd name="connsiteX67" fmla="*/ 132398 w 342900"/>
                <a:gd name="connsiteY67" fmla="*/ 476488 h 1190625"/>
                <a:gd name="connsiteX68" fmla="*/ 132398 w 342900"/>
                <a:gd name="connsiteY68" fmla="*/ 387906 h 1190625"/>
                <a:gd name="connsiteX69" fmla="*/ 208598 w 342900"/>
                <a:gd name="connsiteY69" fmla="*/ 387906 h 1190625"/>
                <a:gd name="connsiteX70" fmla="*/ 208598 w 342900"/>
                <a:gd name="connsiteY70" fmla="*/ 476488 h 1190625"/>
                <a:gd name="connsiteX71" fmla="*/ 132398 w 342900"/>
                <a:gd name="connsiteY71" fmla="*/ 476488 h 1190625"/>
                <a:gd name="connsiteX72" fmla="*/ 209550 w 342900"/>
                <a:gd name="connsiteY72" fmla="*/ 971788 h 1190625"/>
                <a:gd name="connsiteX73" fmla="*/ 132398 w 342900"/>
                <a:gd name="connsiteY73" fmla="*/ 971788 h 1190625"/>
                <a:gd name="connsiteX74" fmla="*/ 132398 w 342900"/>
                <a:gd name="connsiteY74" fmla="*/ 885110 h 1190625"/>
                <a:gd name="connsiteX75" fmla="*/ 209550 w 342900"/>
                <a:gd name="connsiteY75" fmla="*/ 885110 h 1190625"/>
                <a:gd name="connsiteX76" fmla="*/ 209550 w 342900"/>
                <a:gd name="connsiteY76" fmla="*/ 971788 h 1190625"/>
                <a:gd name="connsiteX77" fmla="*/ 209550 w 342900"/>
                <a:gd name="connsiteY77" fmla="*/ 724138 h 1190625"/>
                <a:gd name="connsiteX78" fmla="*/ 132398 w 342900"/>
                <a:gd name="connsiteY78" fmla="*/ 724138 h 1190625"/>
                <a:gd name="connsiteX79" fmla="*/ 132398 w 342900"/>
                <a:gd name="connsiteY79" fmla="*/ 637460 h 1190625"/>
                <a:gd name="connsiteX80" fmla="*/ 209550 w 342900"/>
                <a:gd name="connsiteY80" fmla="*/ 637460 h 1190625"/>
                <a:gd name="connsiteX81" fmla="*/ 209550 w 342900"/>
                <a:gd name="connsiteY81" fmla="*/ 724138 h 1190625"/>
                <a:gd name="connsiteX82" fmla="*/ 209550 w 342900"/>
                <a:gd name="connsiteY82" fmla="*/ 601266 h 1190625"/>
                <a:gd name="connsiteX83" fmla="*/ 133350 w 342900"/>
                <a:gd name="connsiteY83" fmla="*/ 601266 h 1190625"/>
                <a:gd name="connsiteX84" fmla="*/ 133350 w 342900"/>
                <a:gd name="connsiteY84" fmla="*/ 514588 h 1190625"/>
                <a:gd name="connsiteX85" fmla="*/ 209550 w 342900"/>
                <a:gd name="connsiteY85" fmla="*/ 514588 h 1190625"/>
                <a:gd name="connsiteX86" fmla="*/ 209550 w 342900"/>
                <a:gd name="connsiteY86" fmla="*/ 601266 h 1190625"/>
                <a:gd name="connsiteX87" fmla="*/ 133350 w 342900"/>
                <a:gd name="connsiteY87" fmla="*/ 142160 h 1190625"/>
                <a:gd name="connsiteX88" fmla="*/ 209550 w 342900"/>
                <a:gd name="connsiteY88" fmla="*/ 142160 h 1190625"/>
                <a:gd name="connsiteX89" fmla="*/ 209550 w 342900"/>
                <a:gd name="connsiteY89" fmla="*/ 230743 h 1190625"/>
                <a:gd name="connsiteX90" fmla="*/ 133350 w 342900"/>
                <a:gd name="connsiteY90" fmla="*/ 230743 h 1190625"/>
                <a:gd name="connsiteX91" fmla="*/ 133350 w 342900"/>
                <a:gd name="connsiteY91" fmla="*/ 142160 h 1190625"/>
                <a:gd name="connsiteX92" fmla="*/ 132398 w 342900"/>
                <a:gd name="connsiteY92" fmla="*/ 265033 h 1190625"/>
                <a:gd name="connsiteX93" fmla="*/ 209550 w 342900"/>
                <a:gd name="connsiteY93" fmla="*/ 265033 h 1190625"/>
                <a:gd name="connsiteX94" fmla="*/ 209550 w 342900"/>
                <a:gd name="connsiteY94" fmla="*/ 353616 h 1190625"/>
                <a:gd name="connsiteX95" fmla="*/ 132398 w 342900"/>
                <a:gd name="connsiteY95" fmla="*/ 353616 h 1190625"/>
                <a:gd name="connsiteX96" fmla="*/ 132398 w 342900"/>
                <a:gd name="connsiteY96" fmla="*/ 265033 h 1190625"/>
                <a:gd name="connsiteX97" fmla="*/ 26670 w 342900"/>
                <a:gd name="connsiteY97" fmla="*/ 153591 h 1190625"/>
                <a:gd name="connsiteX98" fmla="*/ 40005 w 342900"/>
                <a:gd name="connsiteY98" fmla="*/ 140256 h 1190625"/>
                <a:gd name="connsiteX99" fmla="*/ 103823 w 342900"/>
                <a:gd name="connsiteY99" fmla="*/ 139303 h 1190625"/>
                <a:gd name="connsiteX100" fmla="*/ 103823 w 342900"/>
                <a:gd name="connsiteY100" fmla="*/ 230743 h 1190625"/>
                <a:gd name="connsiteX101" fmla="*/ 38100 w 342900"/>
                <a:gd name="connsiteY101" fmla="*/ 229791 h 1190625"/>
                <a:gd name="connsiteX102" fmla="*/ 27623 w 342900"/>
                <a:gd name="connsiteY102" fmla="*/ 216456 h 1190625"/>
                <a:gd name="connsiteX103" fmla="*/ 26670 w 342900"/>
                <a:gd name="connsiteY103" fmla="*/ 153591 h 1190625"/>
                <a:gd name="connsiteX104" fmla="*/ 26670 w 342900"/>
                <a:gd name="connsiteY104" fmla="*/ 325993 h 1190625"/>
                <a:gd name="connsiteX105" fmla="*/ 104775 w 342900"/>
                <a:gd name="connsiteY105" fmla="*/ 266938 h 1190625"/>
                <a:gd name="connsiteX106" fmla="*/ 104775 w 342900"/>
                <a:gd name="connsiteY106" fmla="*/ 355521 h 1190625"/>
                <a:gd name="connsiteX107" fmla="*/ 38100 w 342900"/>
                <a:gd name="connsiteY107" fmla="*/ 354568 h 1190625"/>
                <a:gd name="connsiteX108" fmla="*/ 26670 w 342900"/>
                <a:gd name="connsiteY108" fmla="*/ 342185 h 1190625"/>
                <a:gd name="connsiteX109" fmla="*/ 26670 w 342900"/>
                <a:gd name="connsiteY109" fmla="*/ 325993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42900" h="1190625">
                  <a:moveTo>
                    <a:pt x="344805" y="1193721"/>
                  </a:moveTo>
                  <a:cubicBezTo>
                    <a:pt x="342900" y="1188006"/>
                    <a:pt x="342900" y="1177528"/>
                    <a:pt x="342900" y="1161335"/>
                  </a:cubicBezTo>
                  <a:cubicBezTo>
                    <a:pt x="342900" y="812721"/>
                    <a:pt x="342900" y="465058"/>
                    <a:pt x="342900" y="116443"/>
                  </a:cubicBezTo>
                  <a:cubicBezTo>
                    <a:pt x="342900" y="106918"/>
                    <a:pt x="342900" y="97393"/>
                    <a:pt x="342900" y="86916"/>
                  </a:cubicBezTo>
                  <a:cubicBezTo>
                    <a:pt x="329565" y="85963"/>
                    <a:pt x="318135" y="85010"/>
                    <a:pt x="304800" y="84058"/>
                  </a:cubicBezTo>
                  <a:cubicBezTo>
                    <a:pt x="304800" y="61198"/>
                    <a:pt x="305753" y="39291"/>
                    <a:pt x="303848" y="17383"/>
                  </a:cubicBezTo>
                  <a:cubicBezTo>
                    <a:pt x="303848" y="11668"/>
                    <a:pt x="296228" y="1191"/>
                    <a:pt x="291465" y="1191"/>
                  </a:cubicBezTo>
                  <a:cubicBezTo>
                    <a:pt x="274320" y="-715"/>
                    <a:pt x="257175" y="238"/>
                    <a:pt x="237173" y="238"/>
                  </a:cubicBezTo>
                  <a:cubicBezTo>
                    <a:pt x="237173" y="30718"/>
                    <a:pt x="237173" y="58341"/>
                    <a:pt x="237173" y="86916"/>
                  </a:cubicBezTo>
                  <a:cubicBezTo>
                    <a:pt x="157163" y="86916"/>
                    <a:pt x="80010" y="86916"/>
                    <a:pt x="0" y="86916"/>
                  </a:cubicBezTo>
                  <a:cubicBezTo>
                    <a:pt x="0" y="456485"/>
                    <a:pt x="0" y="823198"/>
                    <a:pt x="0" y="1193721"/>
                  </a:cubicBezTo>
                  <a:lnTo>
                    <a:pt x="344805" y="1193721"/>
                  </a:lnTo>
                  <a:close/>
                  <a:moveTo>
                    <a:pt x="315278" y="971788"/>
                  </a:moveTo>
                  <a:cubicBezTo>
                    <a:pt x="289560" y="971788"/>
                    <a:pt x="264795" y="971788"/>
                    <a:pt x="238125" y="971788"/>
                  </a:cubicBezTo>
                  <a:cubicBezTo>
                    <a:pt x="238125" y="943213"/>
                    <a:pt x="238125" y="914638"/>
                    <a:pt x="238125" y="885110"/>
                  </a:cubicBezTo>
                  <a:cubicBezTo>
                    <a:pt x="263843" y="885110"/>
                    <a:pt x="287655" y="885110"/>
                    <a:pt x="315278" y="885110"/>
                  </a:cubicBezTo>
                  <a:cubicBezTo>
                    <a:pt x="315278" y="914638"/>
                    <a:pt x="315278" y="943213"/>
                    <a:pt x="315278" y="971788"/>
                  </a:cubicBezTo>
                  <a:close/>
                  <a:moveTo>
                    <a:pt x="315278" y="724138"/>
                  </a:moveTo>
                  <a:cubicBezTo>
                    <a:pt x="289560" y="724138"/>
                    <a:pt x="264795" y="724138"/>
                    <a:pt x="238125" y="724138"/>
                  </a:cubicBezTo>
                  <a:cubicBezTo>
                    <a:pt x="238125" y="695563"/>
                    <a:pt x="238125" y="666988"/>
                    <a:pt x="238125" y="637460"/>
                  </a:cubicBezTo>
                  <a:cubicBezTo>
                    <a:pt x="262890" y="637460"/>
                    <a:pt x="287655" y="637460"/>
                    <a:pt x="315278" y="637460"/>
                  </a:cubicBezTo>
                  <a:cubicBezTo>
                    <a:pt x="315278" y="666988"/>
                    <a:pt x="315278" y="694610"/>
                    <a:pt x="315278" y="724138"/>
                  </a:cubicBezTo>
                  <a:close/>
                  <a:moveTo>
                    <a:pt x="239078" y="265033"/>
                  </a:moveTo>
                  <a:cubicBezTo>
                    <a:pt x="263843" y="265033"/>
                    <a:pt x="288608" y="265033"/>
                    <a:pt x="316230" y="265033"/>
                  </a:cubicBezTo>
                  <a:cubicBezTo>
                    <a:pt x="316230" y="295513"/>
                    <a:pt x="316230" y="323135"/>
                    <a:pt x="316230" y="353616"/>
                  </a:cubicBezTo>
                  <a:cubicBezTo>
                    <a:pt x="290513" y="353616"/>
                    <a:pt x="266700" y="353616"/>
                    <a:pt x="239078" y="353616"/>
                  </a:cubicBezTo>
                  <a:cubicBezTo>
                    <a:pt x="239078" y="324088"/>
                    <a:pt x="239078" y="295513"/>
                    <a:pt x="239078" y="265033"/>
                  </a:cubicBezTo>
                  <a:close/>
                  <a:moveTo>
                    <a:pt x="238125" y="388858"/>
                  </a:moveTo>
                  <a:cubicBezTo>
                    <a:pt x="262890" y="388858"/>
                    <a:pt x="286703" y="388858"/>
                    <a:pt x="314325" y="388858"/>
                  </a:cubicBezTo>
                  <a:cubicBezTo>
                    <a:pt x="314325" y="417433"/>
                    <a:pt x="314325" y="446008"/>
                    <a:pt x="314325" y="477441"/>
                  </a:cubicBezTo>
                  <a:cubicBezTo>
                    <a:pt x="288608" y="477441"/>
                    <a:pt x="263843" y="477441"/>
                    <a:pt x="238125" y="477441"/>
                  </a:cubicBezTo>
                  <a:cubicBezTo>
                    <a:pt x="238125" y="447913"/>
                    <a:pt x="238125" y="419338"/>
                    <a:pt x="238125" y="388858"/>
                  </a:cubicBezTo>
                  <a:close/>
                  <a:moveTo>
                    <a:pt x="238125" y="761285"/>
                  </a:moveTo>
                  <a:cubicBezTo>
                    <a:pt x="263843" y="761285"/>
                    <a:pt x="288608" y="761285"/>
                    <a:pt x="314325" y="761285"/>
                  </a:cubicBezTo>
                  <a:cubicBezTo>
                    <a:pt x="314325" y="789860"/>
                    <a:pt x="314325" y="817483"/>
                    <a:pt x="314325" y="848916"/>
                  </a:cubicBezTo>
                  <a:cubicBezTo>
                    <a:pt x="288608" y="848916"/>
                    <a:pt x="263843" y="848916"/>
                    <a:pt x="238125" y="848916"/>
                  </a:cubicBezTo>
                  <a:cubicBezTo>
                    <a:pt x="238125" y="818435"/>
                    <a:pt x="238125" y="790813"/>
                    <a:pt x="238125" y="761285"/>
                  </a:cubicBezTo>
                  <a:close/>
                  <a:moveTo>
                    <a:pt x="103823" y="1094660"/>
                  </a:moveTo>
                  <a:cubicBezTo>
                    <a:pt x="79058" y="1094660"/>
                    <a:pt x="54293" y="1094660"/>
                    <a:pt x="26670" y="1094660"/>
                  </a:cubicBezTo>
                  <a:cubicBezTo>
                    <a:pt x="26670" y="1065133"/>
                    <a:pt x="26670" y="1038463"/>
                    <a:pt x="26670" y="1008935"/>
                  </a:cubicBezTo>
                  <a:cubicBezTo>
                    <a:pt x="52388" y="1008935"/>
                    <a:pt x="77153" y="1008935"/>
                    <a:pt x="103823" y="1008935"/>
                  </a:cubicBezTo>
                  <a:cubicBezTo>
                    <a:pt x="103823" y="1036558"/>
                    <a:pt x="103823" y="1065133"/>
                    <a:pt x="103823" y="1094660"/>
                  </a:cubicBezTo>
                  <a:close/>
                  <a:moveTo>
                    <a:pt x="103823" y="971788"/>
                  </a:moveTo>
                  <a:cubicBezTo>
                    <a:pt x="79058" y="971788"/>
                    <a:pt x="54293" y="971788"/>
                    <a:pt x="27623" y="971788"/>
                  </a:cubicBezTo>
                  <a:cubicBezTo>
                    <a:pt x="27623" y="943213"/>
                    <a:pt x="27623" y="915591"/>
                    <a:pt x="27623" y="885110"/>
                  </a:cubicBezTo>
                  <a:cubicBezTo>
                    <a:pt x="53340" y="885110"/>
                    <a:pt x="78105" y="885110"/>
                    <a:pt x="103823" y="885110"/>
                  </a:cubicBezTo>
                  <a:cubicBezTo>
                    <a:pt x="103823" y="913685"/>
                    <a:pt x="103823" y="942260"/>
                    <a:pt x="103823" y="971788"/>
                  </a:cubicBezTo>
                  <a:close/>
                  <a:moveTo>
                    <a:pt x="104775" y="847010"/>
                  </a:moveTo>
                  <a:cubicBezTo>
                    <a:pt x="80010" y="847010"/>
                    <a:pt x="55245" y="847010"/>
                    <a:pt x="28575" y="847010"/>
                  </a:cubicBezTo>
                  <a:cubicBezTo>
                    <a:pt x="28575" y="818435"/>
                    <a:pt x="28575" y="790813"/>
                    <a:pt x="28575" y="760333"/>
                  </a:cubicBezTo>
                  <a:cubicBezTo>
                    <a:pt x="54293" y="760333"/>
                    <a:pt x="78105" y="760333"/>
                    <a:pt x="104775" y="760333"/>
                  </a:cubicBezTo>
                  <a:cubicBezTo>
                    <a:pt x="104775" y="789860"/>
                    <a:pt x="104775" y="817483"/>
                    <a:pt x="104775" y="847010"/>
                  </a:cubicBezTo>
                  <a:close/>
                  <a:moveTo>
                    <a:pt x="28575" y="724138"/>
                  </a:moveTo>
                  <a:cubicBezTo>
                    <a:pt x="28575" y="696516"/>
                    <a:pt x="28575" y="667941"/>
                    <a:pt x="28575" y="637460"/>
                  </a:cubicBezTo>
                  <a:cubicBezTo>
                    <a:pt x="54293" y="637460"/>
                    <a:pt x="79058" y="637460"/>
                    <a:pt x="104775" y="637460"/>
                  </a:cubicBezTo>
                  <a:cubicBezTo>
                    <a:pt x="104775" y="666035"/>
                    <a:pt x="104775" y="694610"/>
                    <a:pt x="104775" y="724138"/>
                  </a:cubicBezTo>
                  <a:cubicBezTo>
                    <a:pt x="80010" y="724138"/>
                    <a:pt x="55245" y="724138"/>
                    <a:pt x="28575" y="724138"/>
                  </a:cubicBezTo>
                  <a:close/>
                  <a:moveTo>
                    <a:pt x="104775" y="601266"/>
                  </a:moveTo>
                  <a:cubicBezTo>
                    <a:pt x="79058" y="601266"/>
                    <a:pt x="54293" y="601266"/>
                    <a:pt x="27623" y="601266"/>
                  </a:cubicBezTo>
                  <a:cubicBezTo>
                    <a:pt x="27623" y="571738"/>
                    <a:pt x="27623" y="544116"/>
                    <a:pt x="27623" y="514588"/>
                  </a:cubicBezTo>
                  <a:cubicBezTo>
                    <a:pt x="53340" y="514588"/>
                    <a:pt x="78105" y="514588"/>
                    <a:pt x="104775" y="514588"/>
                  </a:cubicBezTo>
                  <a:cubicBezTo>
                    <a:pt x="104775" y="544116"/>
                    <a:pt x="104775" y="571738"/>
                    <a:pt x="104775" y="601266"/>
                  </a:cubicBezTo>
                  <a:close/>
                  <a:moveTo>
                    <a:pt x="209550" y="1094660"/>
                  </a:moveTo>
                  <a:cubicBezTo>
                    <a:pt x="184785" y="1094660"/>
                    <a:pt x="159068" y="1094660"/>
                    <a:pt x="132398" y="1094660"/>
                  </a:cubicBezTo>
                  <a:cubicBezTo>
                    <a:pt x="132398" y="1067038"/>
                    <a:pt x="132398" y="1038463"/>
                    <a:pt x="132398" y="1008935"/>
                  </a:cubicBezTo>
                  <a:cubicBezTo>
                    <a:pt x="159068" y="1008935"/>
                    <a:pt x="182880" y="1008935"/>
                    <a:pt x="209550" y="1008935"/>
                  </a:cubicBezTo>
                  <a:cubicBezTo>
                    <a:pt x="209550" y="1037510"/>
                    <a:pt x="209550" y="1065133"/>
                    <a:pt x="209550" y="1094660"/>
                  </a:cubicBezTo>
                  <a:close/>
                  <a:moveTo>
                    <a:pt x="132398" y="476488"/>
                  </a:moveTo>
                  <a:cubicBezTo>
                    <a:pt x="132398" y="446960"/>
                    <a:pt x="132398" y="418385"/>
                    <a:pt x="132398" y="387906"/>
                  </a:cubicBezTo>
                  <a:cubicBezTo>
                    <a:pt x="159068" y="387906"/>
                    <a:pt x="182880" y="387906"/>
                    <a:pt x="208598" y="387906"/>
                  </a:cubicBezTo>
                  <a:cubicBezTo>
                    <a:pt x="208598" y="417433"/>
                    <a:pt x="208598" y="446008"/>
                    <a:pt x="208598" y="476488"/>
                  </a:cubicBezTo>
                  <a:cubicBezTo>
                    <a:pt x="184785" y="476488"/>
                    <a:pt x="159068" y="476488"/>
                    <a:pt x="132398" y="476488"/>
                  </a:cubicBezTo>
                  <a:close/>
                  <a:moveTo>
                    <a:pt x="209550" y="971788"/>
                  </a:moveTo>
                  <a:cubicBezTo>
                    <a:pt x="183833" y="971788"/>
                    <a:pt x="159068" y="971788"/>
                    <a:pt x="132398" y="971788"/>
                  </a:cubicBezTo>
                  <a:cubicBezTo>
                    <a:pt x="132398" y="943213"/>
                    <a:pt x="132398" y="914638"/>
                    <a:pt x="132398" y="885110"/>
                  </a:cubicBezTo>
                  <a:cubicBezTo>
                    <a:pt x="158115" y="885110"/>
                    <a:pt x="181928" y="885110"/>
                    <a:pt x="209550" y="885110"/>
                  </a:cubicBezTo>
                  <a:cubicBezTo>
                    <a:pt x="209550" y="914638"/>
                    <a:pt x="209550" y="943213"/>
                    <a:pt x="209550" y="971788"/>
                  </a:cubicBezTo>
                  <a:close/>
                  <a:moveTo>
                    <a:pt x="209550" y="724138"/>
                  </a:moveTo>
                  <a:cubicBezTo>
                    <a:pt x="183833" y="724138"/>
                    <a:pt x="159068" y="724138"/>
                    <a:pt x="132398" y="724138"/>
                  </a:cubicBezTo>
                  <a:cubicBezTo>
                    <a:pt x="132398" y="695563"/>
                    <a:pt x="132398" y="667941"/>
                    <a:pt x="132398" y="637460"/>
                  </a:cubicBezTo>
                  <a:cubicBezTo>
                    <a:pt x="157163" y="637460"/>
                    <a:pt x="181928" y="637460"/>
                    <a:pt x="209550" y="637460"/>
                  </a:cubicBezTo>
                  <a:cubicBezTo>
                    <a:pt x="209550" y="666988"/>
                    <a:pt x="209550" y="694610"/>
                    <a:pt x="209550" y="724138"/>
                  </a:cubicBezTo>
                  <a:close/>
                  <a:moveTo>
                    <a:pt x="209550" y="601266"/>
                  </a:moveTo>
                  <a:cubicBezTo>
                    <a:pt x="183833" y="601266"/>
                    <a:pt x="159068" y="601266"/>
                    <a:pt x="133350" y="601266"/>
                  </a:cubicBezTo>
                  <a:cubicBezTo>
                    <a:pt x="133350" y="572691"/>
                    <a:pt x="133350" y="545068"/>
                    <a:pt x="133350" y="514588"/>
                  </a:cubicBezTo>
                  <a:cubicBezTo>
                    <a:pt x="158115" y="514588"/>
                    <a:pt x="182880" y="514588"/>
                    <a:pt x="209550" y="514588"/>
                  </a:cubicBezTo>
                  <a:cubicBezTo>
                    <a:pt x="209550" y="544116"/>
                    <a:pt x="209550" y="571738"/>
                    <a:pt x="209550" y="601266"/>
                  </a:cubicBezTo>
                  <a:close/>
                  <a:moveTo>
                    <a:pt x="133350" y="142160"/>
                  </a:moveTo>
                  <a:cubicBezTo>
                    <a:pt x="158115" y="142160"/>
                    <a:pt x="183833" y="142160"/>
                    <a:pt x="209550" y="142160"/>
                  </a:cubicBezTo>
                  <a:cubicBezTo>
                    <a:pt x="209550" y="171688"/>
                    <a:pt x="209550" y="200263"/>
                    <a:pt x="209550" y="230743"/>
                  </a:cubicBezTo>
                  <a:cubicBezTo>
                    <a:pt x="182880" y="230743"/>
                    <a:pt x="159068" y="230743"/>
                    <a:pt x="133350" y="230743"/>
                  </a:cubicBezTo>
                  <a:cubicBezTo>
                    <a:pt x="133350" y="200263"/>
                    <a:pt x="133350" y="172641"/>
                    <a:pt x="133350" y="142160"/>
                  </a:cubicBezTo>
                  <a:close/>
                  <a:moveTo>
                    <a:pt x="132398" y="265033"/>
                  </a:moveTo>
                  <a:cubicBezTo>
                    <a:pt x="158115" y="265033"/>
                    <a:pt x="182880" y="265033"/>
                    <a:pt x="209550" y="265033"/>
                  </a:cubicBezTo>
                  <a:cubicBezTo>
                    <a:pt x="209550" y="294560"/>
                    <a:pt x="209550" y="323135"/>
                    <a:pt x="209550" y="353616"/>
                  </a:cubicBezTo>
                  <a:cubicBezTo>
                    <a:pt x="184785" y="353616"/>
                    <a:pt x="160020" y="353616"/>
                    <a:pt x="132398" y="353616"/>
                  </a:cubicBezTo>
                  <a:cubicBezTo>
                    <a:pt x="132398" y="323135"/>
                    <a:pt x="132398" y="294560"/>
                    <a:pt x="132398" y="265033"/>
                  </a:cubicBezTo>
                  <a:close/>
                  <a:moveTo>
                    <a:pt x="26670" y="153591"/>
                  </a:moveTo>
                  <a:cubicBezTo>
                    <a:pt x="26670" y="148828"/>
                    <a:pt x="35243" y="141208"/>
                    <a:pt x="40005" y="140256"/>
                  </a:cubicBezTo>
                  <a:cubicBezTo>
                    <a:pt x="60008" y="138351"/>
                    <a:pt x="80963" y="139303"/>
                    <a:pt x="103823" y="139303"/>
                  </a:cubicBezTo>
                  <a:cubicBezTo>
                    <a:pt x="103823" y="169783"/>
                    <a:pt x="103823" y="199310"/>
                    <a:pt x="103823" y="230743"/>
                  </a:cubicBezTo>
                  <a:cubicBezTo>
                    <a:pt x="80963" y="230743"/>
                    <a:pt x="59055" y="231696"/>
                    <a:pt x="38100" y="229791"/>
                  </a:cubicBezTo>
                  <a:cubicBezTo>
                    <a:pt x="34290" y="229791"/>
                    <a:pt x="27623" y="221218"/>
                    <a:pt x="27623" y="216456"/>
                  </a:cubicBezTo>
                  <a:cubicBezTo>
                    <a:pt x="25718" y="196453"/>
                    <a:pt x="25718" y="174546"/>
                    <a:pt x="26670" y="153591"/>
                  </a:cubicBezTo>
                  <a:close/>
                  <a:moveTo>
                    <a:pt x="26670" y="325993"/>
                  </a:moveTo>
                  <a:cubicBezTo>
                    <a:pt x="26670" y="256460"/>
                    <a:pt x="31433" y="252651"/>
                    <a:pt x="104775" y="266938"/>
                  </a:cubicBezTo>
                  <a:cubicBezTo>
                    <a:pt x="104775" y="296466"/>
                    <a:pt x="104775" y="324088"/>
                    <a:pt x="104775" y="355521"/>
                  </a:cubicBezTo>
                  <a:cubicBezTo>
                    <a:pt x="81915" y="355521"/>
                    <a:pt x="60008" y="356473"/>
                    <a:pt x="38100" y="354568"/>
                  </a:cubicBezTo>
                  <a:cubicBezTo>
                    <a:pt x="34290" y="354568"/>
                    <a:pt x="28575" y="346948"/>
                    <a:pt x="26670" y="342185"/>
                  </a:cubicBezTo>
                  <a:cubicBezTo>
                    <a:pt x="24765" y="337423"/>
                    <a:pt x="26670" y="330756"/>
                    <a:pt x="26670" y="325993"/>
                  </a:cubicBezTo>
                  <a:close/>
                </a:path>
              </a:pathLst>
            </a:custGeom>
            <a:solidFill>
              <a:srgbClr val="82C6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C2D5C1F-5FCD-4F08-9291-880EFFAA5E56}"/>
                </a:ext>
              </a:extLst>
            </p:cNvPr>
            <p:cNvSpPr/>
            <p:nvPr/>
          </p:nvSpPr>
          <p:spPr>
            <a:xfrm>
              <a:off x="6880247" y="5014553"/>
              <a:ext cx="322966" cy="1087057"/>
            </a:xfrm>
            <a:custGeom>
              <a:avLst/>
              <a:gdLst>
                <a:gd name="connsiteX0" fmla="*/ 398145 w 390525"/>
                <a:gd name="connsiteY0" fmla="*/ 1319213 h 1314450"/>
                <a:gd name="connsiteX1" fmla="*/ 398145 w 390525"/>
                <a:gd name="connsiteY1" fmla="*/ 296228 h 1314450"/>
                <a:gd name="connsiteX2" fmla="*/ 363855 w 390525"/>
                <a:gd name="connsiteY2" fmla="*/ 296228 h 1314450"/>
                <a:gd name="connsiteX3" fmla="*/ 340995 w 390525"/>
                <a:gd name="connsiteY3" fmla="*/ 272415 h 1314450"/>
                <a:gd name="connsiteX4" fmla="*/ 340995 w 390525"/>
                <a:gd name="connsiteY4" fmla="*/ 164783 h 1314450"/>
                <a:gd name="connsiteX5" fmla="*/ 340995 w 390525"/>
                <a:gd name="connsiteY5" fmla="*/ 104775 h 1314450"/>
                <a:gd name="connsiteX6" fmla="*/ 239078 w 390525"/>
                <a:gd name="connsiteY6" fmla="*/ 104775 h 1314450"/>
                <a:gd name="connsiteX7" fmla="*/ 216217 w 390525"/>
                <a:gd name="connsiteY7" fmla="*/ 80963 h 1314450"/>
                <a:gd name="connsiteX8" fmla="*/ 216217 w 390525"/>
                <a:gd name="connsiteY8" fmla="*/ 0 h 1314450"/>
                <a:gd name="connsiteX9" fmla="*/ 180975 w 390525"/>
                <a:gd name="connsiteY9" fmla="*/ 0 h 1314450"/>
                <a:gd name="connsiteX10" fmla="*/ 180975 w 390525"/>
                <a:gd name="connsiteY10" fmla="*/ 80963 h 1314450"/>
                <a:gd name="connsiteX11" fmla="*/ 158115 w 390525"/>
                <a:gd name="connsiteY11" fmla="*/ 104775 h 1314450"/>
                <a:gd name="connsiteX12" fmla="*/ 67628 w 390525"/>
                <a:gd name="connsiteY12" fmla="*/ 104775 h 1314450"/>
                <a:gd name="connsiteX13" fmla="*/ 66675 w 390525"/>
                <a:gd name="connsiteY13" fmla="*/ 120015 h 1314450"/>
                <a:gd name="connsiteX14" fmla="*/ 66675 w 390525"/>
                <a:gd name="connsiteY14" fmla="*/ 275273 h 1314450"/>
                <a:gd name="connsiteX15" fmla="*/ 45720 w 390525"/>
                <a:gd name="connsiteY15" fmla="*/ 296228 h 1314450"/>
                <a:gd name="connsiteX16" fmla="*/ 0 w 390525"/>
                <a:gd name="connsiteY16" fmla="*/ 296228 h 1314450"/>
                <a:gd name="connsiteX17" fmla="*/ 0 w 390525"/>
                <a:gd name="connsiteY17" fmla="*/ 1319213 h 1314450"/>
                <a:gd name="connsiteX18" fmla="*/ 398145 w 390525"/>
                <a:gd name="connsiteY18" fmla="*/ 1319213 h 1314450"/>
                <a:gd name="connsiteX19" fmla="*/ 294323 w 390525"/>
                <a:gd name="connsiteY19" fmla="*/ 1219200 h 1314450"/>
                <a:gd name="connsiteX20" fmla="*/ 273367 w 390525"/>
                <a:gd name="connsiteY20" fmla="*/ 1220152 h 1314450"/>
                <a:gd name="connsiteX21" fmla="*/ 253365 w 390525"/>
                <a:gd name="connsiteY21" fmla="*/ 1199198 h 1314450"/>
                <a:gd name="connsiteX22" fmla="*/ 253365 w 390525"/>
                <a:gd name="connsiteY22" fmla="*/ 1174433 h 1314450"/>
                <a:gd name="connsiteX23" fmla="*/ 294323 w 390525"/>
                <a:gd name="connsiteY23" fmla="*/ 1142048 h 1314450"/>
                <a:gd name="connsiteX24" fmla="*/ 294323 w 390525"/>
                <a:gd name="connsiteY24" fmla="*/ 1219200 h 1314450"/>
                <a:gd name="connsiteX25" fmla="*/ 253365 w 390525"/>
                <a:gd name="connsiteY25" fmla="*/ 1052513 h 1314450"/>
                <a:gd name="connsiteX26" fmla="*/ 253365 w 390525"/>
                <a:gd name="connsiteY26" fmla="*/ 1042988 h 1314450"/>
                <a:gd name="connsiteX27" fmla="*/ 294323 w 390525"/>
                <a:gd name="connsiteY27" fmla="*/ 1008698 h 1314450"/>
                <a:gd name="connsiteX28" fmla="*/ 294323 w 390525"/>
                <a:gd name="connsiteY28" fmla="*/ 1084898 h 1314450"/>
                <a:gd name="connsiteX29" fmla="*/ 253365 w 390525"/>
                <a:gd name="connsiteY29" fmla="*/ 1052513 h 1314450"/>
                <a:gd name="connsiteX30" fmla="*/ 296228 w 390525"/>
                <a:gd name="connsiteY30" fmla="*/ 914400 h 1314450"/>
                <a:gd name="connsiteX31" fmla="*/ 296228 w 390525"/>
                <a:gd name="connsiteY31" fmla="*/ 932498 h 1314450"/>
                <a:gd name="connsiteX32" fmla="*/ 275273 w 390525"/>
                <a:gd name="connsiteY32" fmla="*/ 955358 h 1314450"/>
                <a:gd name="connsiteX33" fmla="*/ 253365 w 390525"/>
                <a:gd name="connsiteY33" fmla="*/ 932498 h 1314450"/>
                <a:gd name="connsiteX34" fmla="*/ 253365 w 390525"/>
                <a:gd name="connsiteY34" fmla="*/ 894398 h 1314450"/>
                <a:gd name="connsiteX35" fmla="*/ 275273 w 390525"/>
                <a:gd name="connsiteY35" fmla="*/ 871538 h 1314450"/>
                <a:gd name="connsiteX36" fmla="*/ 296228 w 390525"/>
                <a:gd name="connsiteY36" fmla="*/ 894398 h 1314450"/>
                <a:gd name="connsiteX37" fmla="*/ 296228 w 390525"/>
                <a:gd name="connsiteY37" fmla="*/ 914400 h 1314450"/>
                <a:gd name="connsiteX38" fmla="*/ 253365 w 390525"/>
                <a:gd name="connsiteY38" fmla="*/ 374333 h 1314450"/>
                <a:gd name="connsiteX39" fmla="*/ 294323 w 390525"/>
                <a:gd name="connsiteY39" fmla="*/ 342900 h 1314450"/>
                <a:gd name="connsiteX40" fmla="*/ 294323 w 390525"/>
                <a:gd name="connsiteY40" fmla="*/ 419100 h 1314450"/>
                <a:gd name="connsiteX41" fmla="*/ 270510 w 390525"/>
                <a:gd name="connsiteY41" fmla="*/ 420053 h 1314450"/>
                <a:gd name="connsiteX42" fmla="*/ 253365 w 390525"/>
                <a:gd name="connsiteY42" fmla="*/ 402908 h 1314450"/>
                <a:gd name="connsiteX43" fmla="*/ 253365 w 390525"/>
                <a:gd name="connsiteY43" fmla="*/ 374333 h 1314450"/>
                <a:gd name="connsiteX44" fmla="*/ 294323 w 390525"/>
                <a:gd name="connsiteY44" fmla="*/ 475298 h 1314450"/>
                <a:gd name="connsiteX45" fmla="*/ 294323 w 390525"/>
                <a:gd name="connsiteY45" fmla="*/ 552450 h 1314450"/>
                <a:gd name="connsiteX46" fmla="*/ 256223 w 390525"/>
                <a:gd name="connsiteY46" fmla="*/ 552450 h 1314450"/>
                <a:gd name="connsiteX47" fmla="*/ 256223 w 390525"/>
                <a:gd name="connsiteY47" fmla="*/ 475298 h 1314450"/>
                <a:gd name="connsiteX48" fmla="*/ 294323 w 390525"/>
                <a:gd name="connsiteY48" fmla="*/ 475298 h 1314450"/>
                <a:gd name="connsiteX49" fmla="*/ 254317 w 390525"/>
                <a:gd name="connsiteY49" fmla="*/ 618173 h 1314450"/>
                <a:gd name="connsiteX50" fmla="*/ 266700 w 390525"/>
                <a:gd name="connsiteY50" fmla="*/ 606743 h 1314450"/>
                <a:gd name="connsiteX51" fmla="*/ 294323 w 390525"/>
                <a:gd name="connsiteY51" fmla="*/ 605790 h 1314450"/>
                <a:gd name="connsiteX52" fmla="*/ 294323 w 390525"/>
                <a:gd name="connsiteY52" fmla="*/ 683895 h 1314450"/>
                <a:gd name="connsiteX53" fmla="*/ 253365 w 390525"/>
                <a:gd name="connsiteY53" fmla="*/ 683895 h 1314450"/>
                <a:gd name="connsiteX54" fmla="*/ 254317 w 390525"/>
                <a:gd name="connsiteY54" fmla="*/ 618173 h 1314450"/>
                <a:gd name="connsiteX55" fmla="*/ 253365 w 390525"/>
                <a:gd name="connsiteY55" fmla="*/ 231458 h 1314450"/>
                <a:gd name="connsiteX56" fmla="*/ 253365 w 390525"/>
                <a:gd name="connsiteY56" fmla="*/ 203835 h 1314450"/>
                <a:gd name="connsiteX57" fmla="*/ 294323 w 390525"/>
                <a:gd name="connsiteY57" fmla="*/ 168592 h 1314450"/>
                <a:gd name="connsiteX58" fmla="*/ 294323 w 390525"/>
                <a:gd name="connsiteY58" fmla="*/ 246698 h 1314450"/>
                <a:gd name="connsiteX59" fmla="*/ 270510 w 390525"/>
                <a:gd name="connsiteY59" fmla="*/ 247650 h 1314450"/>
                <a:gd name="connsiteX60" fmla="*/ 253365 w 390525"/>
                <a:gd name="connsiteY60" fmla="*/ 231458 h 1314450"/>
                <a:gd name="connsiteX61" fmla="*/ 253365 w 390525"/>
                <a:gd name="connsiteY61" fmla="*/ 774383 h 1314450"/>
                <a:gd name="connsiteX62" fmla="*/ 294323 w 390525"/>
                <a:gd name="connsiteY62" fmla="*/ 741998 h 1314450"/>
                <a:gd name="connsiteX63" fmla="*/ 294323 w 390525"/>
                <a:gd name="connsiteY63" fmla="*/ 820102 h 1314450"/>
                <a:gd name="connsiteX64" fmla="*/ 266700 w 390525"/>
                <a:gd name="connsiteY64" fmla="*/ 819150 h 1314450"/>
                <a:gd name="connsiteX65" fmla="*/ 254317 w 390525"/>
                <a:gd name="connsiteY65" fmla="*/ 805815 h 1314450"/>
                <a:gd name="connsiteX66" fmla="*/ 253365 w 390525"/>
                <a:gd name="connsiteY66" fmla="*/ 774383 h 1314450"/>
                <a:gd name="connsiteX67" fmla="*/ 218123 w 390525"/>
                <a:gd name="connsiteY67" fmla="*/ 1220152 h 1314450"/>
                <a:gd name="connsiteX68" fmla="*/ 180975 w 390525"/>
                <a:gd name="connsiteY68" fmla="*/ 1220152 h 1314450"/>
                <a:gd name="connsiteX69" fmla="*/ 180975 w 390525"/>
                <a:gd name="connsiteY69" fmla="*/ 1142048 h 1314450"/>
                <a:gd name="connsiteX70" fmla="*/ 218123 w 390525"/>
                <a:gd name="connsiteY70" fmla="*/ 1142048 h 1314450"/>
                <a:gd name="connsiteX71" fmla="*/ 218123 w 390525"/>
                <a:gd name="connsiteY71" fmla="*/ 1220152 h 1314450"/>
                <a:gd name="connsiteX72" fmla="*/ 218123 w 390525"/>
                <a:gd name="connsiteY72" fmla="*/ 1075373 h 1314450"/>
                <a:gd name="connsiteX73" fmla="*/ 199073 w 390525"/>
                <a:gd name="connsiteY73" fmla="*/ 1085850 h 1314450"/>
                <a:gd name="connsiteX74" fmla="*/ 180023 w 390525"/>
                <a:gd name="connsiteY74" fmla="*/ 1075373 h 1314450"/>
                <a:gd name="connsiteX75" fmla="*/ 179070 w 390525"/>
                <a:gd name="connsiteY75" fmla="*/ 1008698 h 1314450"/>
                <a:gd name="connsiteX76" fmla="*/ 219075 w 390525"/>
                <a:gd name="connsiteY76" fmla="*/ 1008698 h 1314450"/>
                <a:gd name="connsiteX77" fmla="*/ 218123 w 390525"/>
                <a:gd name="connsiteY77" fmla="*/ 1075373 h 1314450"/>
                <a:gd name="connsiteX78" fmla="*/ 180023 w 390525"/>
                <a:gd name="connsiteY78" fmla="*/ 168592 h 1314450"/>
                <a:gd name="connsiteX79" fmla="*/ 217170 w 390525"/>
                <a:gd name="connsiteY79" fmla="*/ 168592 h 1314450"/>
                <a:gd name="connsiteX80" fmla="*/ 217170 w 390525"/>
                <a:gd name="connsiteY80" fmla="*/ 245745 h 1314450"/>
                <a:gd name="connsiteX81" fmla="*/ 180023 w 390525"/>
                <a:gd name="connsiteY81" fmla="*/ 245745 h 1314450"/>
                <a:gd name="connsiteX82" fmla="*/ 180023 w 390525"/>
                <a:gd name="connsiteY82" fmla="*/ 168592 h 1314450"/>
                <a:gd name="connsiteX83" fmla="*/ 218123 w 390525"/>
                <a:gd name="connsiteY83" fmla="*/ 741045 h 1314450"/>
                <a:gd name="connsiteX84" fmla="*/ 218123 w 390525"/>
                <a:gd name="connsiteY84" fmla="*/ 818198 h 1314450"/>
                <a:gd name="connsiteX85" fmla="*/ 180023 w 390525"/>
                <a:gd name="connsiteY85" fmla="*/ 818198 h 1314450"/>
                <a:gd name="connsiteX86" fmla="*/ 180023 w 390525"/>
                <a:gd name="connsiteY86" fmla="*/ 741045 h 1314450"/>
                <a:gd name="connsiteX87" fmla="*/ 218123 w 390525"/>
                <a:gd name="connsiteY87" fmla="*/ 741045 h 1314450"/>
                <a:gd name="connsiteX88" fmla="*/ 217170 w 390525"/>
                <a:gd name="connsiteY88" fmla="*/ 341948 h 1314450"/>
                <a:gd name="connsiteX89" fmla="*/ 217170 w 390525"/>
                <a:gd name="connsiteY89" fmla="*/ 419100 h 1314450"/>
                <a:gd name="connsiteX90" fmla="*/ 180023 w 390525"/>
                <a:gd name="connsiteY90" fmla="*/ 419100 h 1314450"/>
                <a:gd name="connsiteX91" fmla="*/ 180023 w 390525"/>
                <a:gd name="connsiteY91" fmla="*/ 341948 h 1314450"/>
                <a:gd name="connsiteX92" fmla="*/ 217170 w 390525"/>
                <a:gd name="connsiteY92" fmla="*/ 341948 h 1314450"/>
                <a:gd name="connsiteX93" fmla="*/ 180023 w 390525"/>
                <a:gd name="connsiteY93" fmla="*/ 475298 h 1314450"/>
                <a:gd name="connsiteX94" fmla="*/ 217170 w 390525"/>
                <a:gd name="connsiteY94" fmla="*/ 475298 h 1314450"/>
                <a:gd name="connsiteX95" fmla="*/ 217170 w 390525"/>
                <a:gd name="connsiteY95" fmla="*/ 552450 h 1314450"/>
                <a:gd name="connsiteX96" fmla="*/ 180023 w 390525"/>
                <a:gd name="connsiteY96" fmla="*/ 552450 h 1314450"/>
                <a:gd name="connsiteX97" fmla="*/ 180023 w 390525"/>
                <a:gd name="connsiteY97" fmla="*/ 475298 h 1314450"/>
                <a:gd name="connsiteX98" fmla="*/ 180023 w 390525"/>
                <a:gd name="connsiteY98" fmla="*/ 607695 h 1314450"/>
                <a:gd name="connsiteX99" fmla="*/ 217170 w 390525"/>
                <a:gd name="connsiteY99" fmla="*/ 607695 h 1314450"/>
                <a:gd name="connsiteX100" fmla="*/ 217170 w 390525"/>
                <a:gd name="connsiteY100" fmla="*/ 683895 h 1314450"/>
                <a:gd name="connsiteX101" fmla="*/ 180023 w 390525"/>
                <a:gd name="connsiteY101" fmla="*/ 683895 h 1314450"/>
                <a:gd name="connsiteX102" fmla="*/ 180023 w 390525"/>
                <a:gd name="connsiteY102" fmla="*/ 607695 h 1314450"/>
                <a:gd name="connsiteX103" fmla="*/ 178117 w 390525"/>
                <a:gd name="connsiteY103" fmla="*/ 897255 h 1314450"/>
                <a:gd name="connsiteX104" fmla="*/ 198120 w 390525"/>
                <a:gd name="connsiteY104" fmla="*/ 871538 h 1314450"/>
                <a:gd name="connsiteX105" fmla="*/ 218123 w 390525"/>
                <a:gd name="connsiteY105" fmla="*/ 897255 h 1314450"/>
                <a:gd name="connsiteX106" fmla="*/ 218123 w 390525"/>
                <a:gd name="connsiteY106" fmla="*/ 913448 h 1314450"/>
                <a:gd name="connsiteX107" fmla="*/ 218123 w 390525"/>
                <a:gd name="connsiteY107" fmla="*/ 931545 h 1314450"/>
                <a:gd name="connsiteX108" fmla="*/ 197167 w 390525"/>
                <a:gd name="connsiteY108" fmla="*/ 955358 h 1314450"/>
                <a:gd name="connsiteX109" fmla="*/ 177165 w 390525"/>
                <a:gd name="connsiteY109" fmla="*/ 931545 h 1314450"/>
                <a:gd name="connsiteX110" fmla="*/ 178117 w 390525"/>
                <a:gd name="connsiteY110" fmla="*/ 897255 h 1314450"/>
                <a:gd name="connsiteX111" fmla="*/ 142875 w 390525"/>
                <a:gd name="connsiteY111" fmla="*/ 1220152 h 1314450"/>
                <a:gd name="connsiteX112" fmla="*/ 102870 w 390525"/>
                <a:gd name="connsiteY112" fmla="*/ 1220152 h 1314450"/>
                <a:gd name="connsiteX113" fmla="*/ 102870 w 390525"/>
                <a:gd name="connsiteY113" fmla="*/ 1142048 h 1314450"/>
                <a:gd name="connsiteX114" fmla="*/ 142875 w 390525"/>
                <a:gd name="connsiteY114" fmla="*/ 1142048 h 1314450"/>
                <a:gd name="connsiteX115" fmla="*/ 142875 w 390525"/>
                <a:gd name="connsiteY115" fmla="*/ 1220152 h 1314450"/>
                <a:gd name="connsiteX116" fmla="*/ 102870 w 390525"/>
                <a:gd name="connsiteY116" fmla="*/ 818198 h 1314450"/>
                <a:gd name="connsiteX117" fmla="*/ 102870 w 390525"/>
                <a:gd name="connsiteY117" fmla="*/ 741045 h 1314450"/>
                <a:gd name="connsiteX118" fmla="*/ 142875 w 390525"/>
                <a:gd name="connsiteY118" fmla="*/ 741045 h 1314450"/>
                <a:gd name="connsiteX119" fmla="*/ 142875 w 390525"/>
                <a:gd name="connsiteY119" fmla="*/ 818198 h 1314450"/>
                <a:gd name="connsiteX120" fmla="*/ 102870 w 390525"/>
                <a:gd name="connsiteY120" fmla="*/ 818198 h 1314450"/>
                <a:gd name="connsiteX121" fmla="*/ 143828 w 390525"/>
                <a:gd name="connsiteY121" fmla="*/ 1075373 h 1314450"/>
                <a:gd name="connsiteX122" fmla="*/ 129540 w 390525"/>
                <a:gd name="connsiteY122" fmla="*/ 1086802 h 1314450"/>
                <a:gd name="connsiteX123" fmla="*/ 103823 w 390525"/>
                <a:gd name="connsiteY123" fmla="*/ 1087755 h 1314450"/>
                <a:gd name="connsiteX124" fmla="*/ 103823 w 390525"/>
                <a:gd name="connsiteY124" fmla="*/ 1009650 h 1314450"/>
                <a:gd name="connsiteX125" fmla="*/ 144780 w 390525"/>
                <a:gd name="connsiteY125" fmla="*/ 1009650 h 1314450"/>
                <a:gd name="connsiteX126" fmla="*/ 143828 w 390525"/>
                <a:gd name="connsiteY126" fmla="*/ 1075373 h 1314450"/>
                <a:gd name="connsiteX127" fmla="*/ 144780 w 390525"/>
                <a:gd name="connsiteY127" fmla="*/ 889635 h 1314450"/>
                <a:gd name="connsiteX128" fmla="*/ 144780 w 390525"/>
                <a:gd name="connsiteY128" fmla="*/ 922020 h 1314450"/>
                <a:gd name="connsiteX129" fmla="*/ 103823 w 390525"/>
                <a:gd name="connsiteY129" fmla="*/ 952500 h 1314450"/>
                <a:gd name="connsiteX130" fmla="*/ 103823 w 390525"/>
                <a:gd name="connsiteY130" fmla="*/ 872490 h 1314450"/>
                <a:gd name="connsiteX131" fmla="*/ 127635 w 390525"/>
                <a:gd name="connsiteY131" fmla="*/ 872490 h 1314450"/>
                <a:gd name="connsiteX132" fmla="*/ 144780 w 390525"/>
                <a:gd name="connsiteY132" fmla="*/ 889635 h 1314450"/>
                <a:gd name="connsiteX133" fmla="*/ 143828 w 390525"/>
                <a:gd name="connsiteY133" fmla="*/ 678180 h 1314450"/>
                <a:gd name="connsiteX134" fmla="*/ 141923 w 390525"/>
                <a:gd name="connsiteY134" fmla="*/ 683895 h 1314450"/>
                <a:gd name="connsiteX135" fmla="*/ 102870 w 390525"/>
                <a:gd name="connsiteY135" fmla="*/ 683895 h 1314450"/>
                <a:gd name="connsiteX136" fmla="*/ 102870 w 390525"/>
                <a:gd name="connsiteY136" fmla="*/ 607695 h 1314450"/>
                <a:gd name="connsiteX137" fmla="*/ 114300 w 390525"/>
                <a:gd name="connsiteY137" fmla="*/ 605790 h 1314450"/>
                <a:gd name="connsiteX138" fmla="*/ 144780 w 390525"/>
                <a:gd name="connsiteY138" fmla="*/ 634365 h 1314450"/>
                <a:gd name="connsiteX139" fmla="*/ 143828 w 390525"/>
                <a:gd name="connsiteY139" fmla="*/ 678180 h 1314450"/>
                <a:gd name="connsiteX140" fmla="*/ 142875 w 390525"/>
                <a:gd name="connsiteY140" fmla="*/ 419100 h 1314450"/>
                <a:gd name="connsiteX141" fmla="*/ 103823 w 390525"/>
                <a:gd name="connsiteY141" fmla="*/ 419100 h 1314450"/>
                <a:gd name="connsiteX142" fmla="*/ 103823 w 390525"/>
                <a:gd name="connsiteY142" fmla="*/ 341948 h 1314450"/>
                <a:gd name="connsiteX143" fmla="*/ 142875 w 390525"/>
                <a:gd name="connsiteY143" fmla="*/ 341948 h 1314450"/>
                <a:gd name="connsiteX144" fmla="*/ 142875 w 390525"/>
                <a:gd name="connsiteY144" fmla="*/ 419100 h 1314450"/>
                <a:gd name="connsiteX145" fmla="*/ 103823 w 390525"/>
                <a:gd name="connsiteY145" fmla="*/ 168592 h 1314450"/>
                <a:gd name="connsiteX146" fmla="*/ 142875 w 390525"/>
                <a:gd name="connsiteY146" fmla="*/ 168592 h 1314450"/>
                <a:gd name="connsiteX147" fmla="*/ 142875 w 390525"/>
                <a:gd name="connsiteY147" fmla="*/ 245745 h 1314450"/>
                <a:gd name="connsiteX148" fmla="*/ 103823 w 390525"/>
                <a:gd name="connsiteY148" fmla="*/ 245745 h 1314450"/>
                <a:gd name="connsiteX149" fmla="*/ 103823 w 390525"/>
                <a:gd name="connsiteY149" fmla="*/ 168592 h 1314450"/>
                <a:gd name="connsiteX150" fmla="*/ 102870 w 390525"/>
                <a:gd name="connsiteY150" fmla="*/ 475298 h 1314450"/>
                <a:gd name="connsiteX151" fmla="*/ 142875 w 390525"/>
                <a:gd name="connsiteY151" fmla="*/ 475298 h 1314450"/>
                <a:gd name="connsiteX152" fmla="*/ 142875 w 390525"/>
                <a:gd name="connsiteY152" fmla="*/ 551498 h 1314450"/>
                <a:gd name="connsiteX153" fmla="*/ 102870 w 390525"/>
                <a:gd name="connsiteY153" fmla="*/ 551498 h 1314450"/>
                <a:gd name="connsiteX154" fmla="*/ 102870 w 390525"/>
                <a:gd name="connsiteY154" fmla="*/ 475298 h 131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390525" h="1314450">
                  <a:moveTo>
                    <a:pt x="398145" y="1319213"/>
                  </a:moveTo>
                  <a:cubicBezTo>
                    <a:pt x="398145" y="976313"/>
                    <a:pt x="398145" y="637223"/>
                    <a:pt x="398145" y="296228"/>
                  </a:cubicBezTo>
                  <a:cubicBezTo>
                    <a:pt x="384810" y="296228"/>
                    <a:pt x="374333" y="295275"/>
                    <a:pt x="363855" y="296228"/>
                  </a:cubicBezTo>
                  <a:cubicBezTo>
                    <a:pt x="344805" y="298133"/>
                    <a:pt x="340042" y="289560"/>
                    <a:pt x="340995" y="272415"/>
                  </a:cubicBezTo>
                  <a:cubicBezTo>
                    <a:pt x="341948" y="236220"/>
                    <a:pt x="340995" y="200978"/>
                    <a:pt x="340995" y="164783"/>
                  </a:cubicBezTo>
                  <a:cubicBezTo>
                    <a:pt x="340995" y="145733"/>
                    <a:pt x="340995" y="125730"/>
                    <a:pt x="340995" y="104775"/>
                  </a:cubicBezTo>
                  <a:cubicBezTo>
                    <a:pt x="304800" y="104775"/>
                    <a:pt x="271463" y="103823"/>
                    <a:pt x="239078" y="104775"/>
                  </a:cubicBezTo>
                  <a:cubicBezTo>
                    <a:pt x="220028" y="105728"/>
                    <a:pt x="215265" y="99060"/>
                    <a:pt x="216217" y="80963"/>
                  </a:cubicBezTo>
                  <a:cubicBezTo>
                    <a:pt x="217170" y="54292"/>
                    <a:pt x="216217" y="27623"/>
                    <a:pt x="216217" y="0"/>
                  </a:cubicBezTo>
                  <a:cubicBezTo>
                    <a:pt x="203835" y="0"/>
                    <a:pt x="193358" y="0"/>
                    <a:pt x="180975" y="0"/>
                  </a:cubicBezTo>
                  <a:cubicBezTo>
                    <a:pt x="180975" y="27623"/>
                    <a:pt x="180023" y="54292"/>
                    <a:pt x="180975" y="80963"/>
                  </a:cubicBezTo>
                  <a:cubicBezTo>
                    <a:pt x="181928" y="98108"/>
                    <a:pt x="177165" y="105728"/>
                    <a:pt x="158115" y="104775"/>
                  </a:cubicBezTo>
                  <a:cubicBezTo>
                    <a:pt x="127635" y="102870"/>
                    <a:pt x="98108" y="104775"/>
                    <a:pt x="67628" y="104775"/>
                  </a:cubicBezTo>
                  <a:cubicBezTo>
                    <a:pt x="66675" y="112395"/>
                    <a:pt x="66675" y="116205"/>
                    <a:pt x="66675" y="120015"/>
                  </a:cubicBezTo>
                  <a:cubicBezTo>
                    <a:pt x="66675" y="171450"/>
                    <a:pt x="65723" y="223838"/>
                    <a:pt x="66675" y="275273"/>
                  </a:cubicBezTo>
                  <a:cubicBezTo>
                    <a:pt x="66675" y="291465"/>
                    <a:pt x="61913" y="297180"/>
                    <a:pt x="45720" y="296228"/>
                  </a:cubicBezTo>
                  <a:cubicBezTo>
                    <a:pt x="31433" y="295275"/>
                    <a:pt x="17145" y="296228"/>
                    <a:pt x="0" y="296228"/>
                  </a:cubicBezTo>
                  <a:cubicBezTo>
                    <a:pt x="0" y="637223"/>
                    <a:pt x="0" y="976313"/>
                    <a:pt x="0" y="1319213"/>
                  </a:cubicBezTo>
                  <a:lnTo>
                    <a:pt x="398145" y="1319213"/>
                  </a:lnTo>
                  <a:close/>
                  <a:moveTo>
                    <a:pt x="294323" y="1219200"/>
                  </a:moveTo>
                  <a:cubicBezTo>
                    <a:pt x="286703" y="1220152"/>
                    <a:pt x="280035" y="1220152"/>
                    <a:pt x="273367" y="1220152"/>
                  </a:cubicBezTo>
                  <a:cubicBezTo>
                    <a:pt x="257175" y="1222058"/>
                    <a:pt x="251460" y="1214438"/>
                    <a:pt x="253365" y="1199198"/>
                  </a:cubicBezTo>
                  <a:cubicBezTo>
                    <a:pt x="254317" y="1190625"/>
                    <a:pt x="253365" y="1183005"/>
                    <a:pt x="253365" y="1174433"/>
                  </a:cubicBezTo>
                  <a:cubicBezTo>
                    <a:pt x="253365" y="1135380"/>
                    <a:pt x="253365" y="1135380"/>
                    <a:pt x="294323" y="1142048"/>
                  </a:cubicBezTo>
                  <a:cubicBezTo>
                    <a:pt x="294323" y="1168718"/>
                    <a:pt x="294323" y="1193483"/>
                    <a:pt x="294323" y="1219200"/>
                  </a:cubicBezTo>
                  <a:close/>
                  <a:moveTo>
                    <a:pt x="253365" y="1052513"/>
                  </a:moveTo>
                  <a:cubicBezTo>
                    <a:pt x="253365" y="1049655"/>
                    <a:pt x="253365" y="1046798"/>
                    <a:pt x="253365" y="1042988"/>
                  </a:cubicBezTo>
                  <a:cubicBezTo>
                    <a:pt x="253365" y="1004888"/>
                    <a:pt x="253365" y="1004888"/>
                    <a:pt x="294323" y="1008698"/>
                  </a:cubicBezTo>
                  <a:cubicBezTo>
                    <a:pt x="294323" y="1033463"/>
                    <a:pt x="294323" y="1059180"/>
                    <a:pt x="294323" y="1084898"/>
                  </a:cubicBezTo>
                  <a:cubicBezTo>
                    <a:pt x="253365" y="1090613"/>
                    <a:pt x="253365" y="1090613"/>
                    <a:pt x="253365" y="1052513"/>
                  </a:cubicBezTo>
                  <a:close/>
                  <a:moveTo>
                    <a:pt x="296228" y="914400"/>
                  </a:moveTo>
                  <a:cubicBezTo>
                    <a:pt x="296228" y="920115"/>
                    <a:pt x="295275" y="926783"/>
                    <a:pt x="296228" y="932498"/>
                  </a:cubicBezTo>
                  <a:cubicBezTo>
                    <a:pt x="298133" y="948690"/>
                    <a:pt x="293370" y="955358"/>
                    <a:pt x="275273" y="955358"/>
                  </a:cubicBezTo>
                  <a:cubicBezTo>
                    <a:pt x="258128" y="955358"/>
                    <a:pt x="252413" y="948690"/>
                    <a:pt x="253365" y="932498"/>
                  </a:cubicBezTo>
                  <a:cubicBezTo>
                    <a:pt x="254317" y="920115"/>
                    <a:pt x="254317" y="906780"/>
                    <a:pt x="253365" y="894398"/>
                  </a:cubicBezTo>
                  <a:cubicBezTo>
                    <a:pt x="252413" y="878205"/>
                    <a:pt x="258128" y="872490"/>
                    <a:pt x="275273" y="871538"/>
                  </a:cubicBezTo>
                  <a:cubicBezTo>
                    <a:pt x="293370" y="871538"/>
                    <a:pt x="298133" y="878205"/>
                    <a:pt x="296228" y="894398"/>
                  </a:cubicBezTo>
                  <a:cubicBezTo>
                    <a:pt x="295275" y="901065"/>
                    <a:pt x="296228" y="907733"/>
                    <a:pt x="296228" y="914400"/>
                  </a:cubicBezTo>
                  <a:close/>
                  <a:moveTo>
                    <a:pt x="253365" y="374333"/>
                  </a:moveTo>
                  <a:cubicBezTo>
                    <a:pt x="253365" y="336233"/>
                    <a:pt x="254317" y="335280"/>
                    <a:pt x="294323" y="342900"/>
                  </a:cubicBezTo>
                  <a:cubicBezTo>
                    <a:pt x="294323" y="367665"/>
                    <a:pt x="294323" y="393383"/>
                    <a:pt x="294323" y="419100"/>
                  </a:cubicBezTo>
                  <a:cubicBezTo>
                    <a:pt x="285750" y="419100"/>
                    <a:pt x="278130" y="419100"/>
                    <a:pt x="270510" y="420053"/>
                  </a:cubicBezTo>
                  <a:cubicBezTo>
                    <a:pt x="258128" y="421005"/>
                    <a:pt x="252413" y="416242"/>
                    <a:pt x="253365" y="402908"/>
                  </a:cubicBezTo>
                  <a:cubicBezTo>
                    <a:pt x="254317" y="394335"/>
                    <a:pt x="253365" y="383858"/>
                    <a:pt x="253365" y="374333"/>
                  </a:cubicBezTo>
                  <a:close/>
                  <a:moveTo>
                    <a:pt x="294323" y="475298"/>
                  </a:moveTo>
                  <a:cubicBezTo>
                    <a:pt x="294323" y="501015"/>
                    <a:pt x="294323" y="525780"/>
                    <a:pt x="294323" y="552450"/>
                  </a:cubicBezTo>
                  <a:cubicBezTo>
                    <a:pt x="281940" y="552450"/>
                    <a:pt x="269558" y="552450"/>
                    <a:pt x="256223" y="552450"/>
                  </a:cubicBezTo>
                  <a:cubicBezTo>
                    <a:pt x="256223" y="526733"/>
                    <a:pt x="256223" y="501967"/>
                    <a:pt x="256223" y="475298"/>
                  </a:cubicBezTo>
                  <a:cubicBezTo>
                    <a:pt x="268605" y="475298"/>
                    <a:pt x="280035" y="475298"/>
                    <a:pt x="294323" y="475298"/>
                  </a:cubicBezTo>
                  <a:close/>
                  <a:moveTo>
                    <a:pt x="254317" y="618173"/>
                  </a:moveTo>
                  <a:cubicBezTo>
                    <a:pt x="254317" y="614363"/>
                    <a:pt x="261938" y="607695"/>
                    <a:pt x="266700" y="606743"/>
                  </a:cubicBezTo>
                  <a:cubicBezTo>
                    <a:pt x="275273" y="604838"/>
                    <a:pt x="283845" y="605790"/>
                    <a:pt x="294323" y="605790"/>
                  </a:cubicBezTo>
                  <a:cubicBezTo>
                    <a:pt x="294323" y="633413"/>
                    <a:pt x="294323" y="657225"/>
                    <a:pt x="294323" y="683895"/>
                  </a:cubicBezTo>
                  <a:cubicBezTo>
                    <a:pt x="280988" y="683895"/>
                    <a:pt x="268605" y="683895"/>
                    <a:pt x="253365" y="683895"/>
                  </a:cubicBezTo>
                  <a:cubicBezTo>
                    <a:pt x="253365" y="661988"/>
                    <a:pt x="253365" y="640080"/>
                    <a:pt x="254317" y="618173"/>
                  </a:cubicBezTo>
                  <a:close/>
                  <a:moveTo>
                    <a:pt x="253365" y="231458"/>
                  </a:moveTo>
                  <a:cubicBezTo>
                    <a:pt x="254317" y="222885"/>
                    <a:pt x="253365" y="213360"/>
                    <a:pt x="253365" y="203835"/>
                  </a:cubicBezTo>
                  <a:cubicBezTo>
                    <a:pt x="253365" y="165735"/>
                    <a:pt x="253365" y="165735"/>
                    <a:pt x="294323" y="168592"/>
                  </a:cubicBezTo>
                  <a:cubicBezTo>
                    <a:pt x="294323" y="194310"/>
                    <a:pt x="294323" y="219075"/>
                    <a:pt x="294323" y="246698"/>
                  </a:cubicBezTo>
                  <a:cubicBezTo>
                    <a:pt x="286703" y="246698"/>
                    <a:pt x="278130" y="247650"/>
                    <a:pt x="270510" y="247650"/>
                  </a:cubicBezTo>
                  <a:cubicBezTo>
                    <a:pt x="258128" y="249555"/>
                    <a:pt x="252413" y="243840"/>
                    <a:pt x="253365" y="231458"/>
                  </a:cubicBezTo>
                  <a:close/>
                  <a:moveTo>
                    <a:pt x="253365" y="774383"/>
                  </a:moveTo>
                  <a:cubicBezTo>
                    <a:pt x="253365" y="735330"/>
                    <a:pt x="253365" y="735330"/>
                    <a:pt x="294323" y="741998"/>
                  </a:cubicBezTo>
                  <a:cubicBezTo>
                    <a:pt x="294323" y="766763"/>
                    <a:pt x="294323" y="792480"/>
                    <a:pt x="294323" y="820102"/>
                  </a:cubicBezTo>
                  <a:cubicBezTo>
                    <a:pt x="284798" y="820102"/>
                    <a:pt x="275273" y="822008"/>
                    <a:pt x="266700" y="819150"/>
                  </a:cubicBezTo>
                  <a:cubicBezTo>
                    <a:pt x="260985" y="817245"/>
                    <a:pt x="255270" y="811530"/>
                    <a:pt x="254317" y="805815"/>
                  </a:cubicBezTo>
                  <a:cubicBezTo>
                    <a:pt x="252413" y="795338"/>
                    <a:pt x="253365" y="784860"/>
                    <a:pt x="253365" y="774383"/>
                  </a:cubicBezTo>
                  <a:close/>
                  <a:moveTo>
                    <a:pt x="218123" y="1220152"/>
                  </a:moveTo>
                  <a:cubicBezTo>
                    <a:pt x="204788" y="1220152"/>
                    <a:pt x="193358" y="1220152"/>
                    <a:pt x="180975" y="1220152"/>
                  </a:cubicBezTo>
                  <a:cubicBezTo>
                    <a:pt x="180975" y="1193483"/>
                    <a:pt x="180975" y="1168718"/>
                    <a:pt x="180975" y="1142048"/>
                  </a:cubicBezTo>
                  <a:cubicBezTo>
                    <a:pt x="193358" y="1142048"/>
                    <a:pt x="205740" y="1142048"/>
                    <a:pt x="218123" y="1142048"/>
                  </a:cubicBezTo>
                  <a:cubicBezTo>
                    <a:pt x="218123" y="1167765"/>
                    <a:pt x="218123" y="1192530"/>
                    <a:pt x="218123" y="1220152"/>
                  </a:cubicBezTo>
                  <a:close/>
                  <a:moveTo>
                    <a:pt x="218123" y="1075373"/>
                  </a:moveTo>
                  <a:cubicBezTo>
                    <a:pt x="218123" y="1080135"/>
                    <a:pt x="205740" y="1085850"/>
                    <a:pt x="199073" y="1085850"/>
                  </a:cubicBezTo>
                  <a:cubicBezTo>
                    <a:pt x="192405" y="1085850"/>
                    <a:pt x="180023" y="1079183"/>
                    <a:pt x="180023" y="1075373"/>
                  </a:cubicBezTo>
                  <a:cubicBezTo>
                    <a:pt x="178117" y="1053465"/>
                    <a:pt x="179070" y="1031558"/>
                    <a:pt x="179070" y="1008698"/>
                  </a:cubicBezTo>
                  <a:cubicBezTo>
                    <a:pt x="193358" y="1008698"/>
                    <a:pt x="204788" y="1008698"/>
                    <a:pt x="219075" y="1008698"/>
                  </a:cubicBezTo>
                  <a:cubicBezTo>
                    <a:pt x="219075" y="1032510"/>
                    <a:pt x="220028" y="1054418"/>
                    <a:pt x="218123" y="1075373"/>
                  </a:cubicBezTo>
                  <a:close/>
                  <a:moveTo>
                    <a:pt x="180023" y="168592"/>
                  </a:moveTo>
                  <a:cubicBezTo>
                    <a:pt x="192405" y="168592"/>
                    <a:pt x="202883" y="168592"/>
                    <a:pt x="217170" y="168592"/>
                  </a:cubicBezTo>
                  <a:cubicBezTo>
                    <a:pt x="217170" y="194310"/>
                    <a:pt x="217170" y="219075"/>
                    <a:pt x="217170" y="245745"/>
                  </a:cubicBezTo>
                  <a:cubicBezTo>
                    <a:pt x="204788" y="245745"/>
                    <a:pt x="193358" y="245745"/>
                    <a:pt x="180023" y="245745"/>
                  </a:cubicBezTo>
                  <a:cubicBezTo>
                    <a:pt x="180023" y="220980"/>
                    <a:pt x="180023" y="195263"/>
                    <a:pt x="180023" y="168592"/>
                  </a:cubicBezTo>
                  <a:close/>
                  <a:moveTo>
                    <a:pt x="218123" y="741045"/>
                  </a:moveTo>
                  <a:cubicBezTo>
                    <a:pt x="218123" y="766763"/>
                    <a:pt x="218123" y="791527"/>
                    <a:pt x="218123" y="818198"/>
                  </a:cubicBezTo>
                  <a:cubicBezTo>
                    <a:pt x="205740" y="818198"/>
                    <a:pt x="193358" y="818198"/>
                    <a:pt x="180023" y="818198"/>
                  </a:cubicBezTo>
                  <a:cubicBezTo>
                    <a:pt x="180023" y="792480"/>
                    <a:pt x="180023" y="767715"/>
                    <a:pt x="180023" y="741045"/>
                  </a:cubicBezTo>
                  <a:cubicBezTo>
                    <a:pt x="191453" y="741045"/>
                    <a:pt x="202883" y="741045"/>
                    <a:pt x="218123" y="741045"/>
                  </a:cubicBezTo>
                  <a:close/>
                  <a:moveTo>
                    <a:pt x="217170" y="341948"/>
                  </a:moveTo>
                  <a:cubicBezTo>
                    <a:pt x="217170" y="366713"/>
                    <a:pt x="217170" y="392430"/>
                    <a:pt x="217170" y="419100"/>
                  </a:cubicBezTo>
                  <a:cubicBezTo>
                    <a:pt x="205740" y="419100"/>
                    <a:pt x="194310" y="419100"/>
                    <a:pt x="180023" y="419100"/>
                  </a:cubicBezTo>
                  <a:cubicBezTo>
                    <a:pt x="180023" y="394335"/>
                    <a:pt x="180023" y="369570"/>
                    <a:pt x="180023" y="341948"/>
                  </a:cubicBezTo>
                  <a:cubicBezTo>
                    <a:pt x="192405" y="341948"/>
                    <a:pt x="203835" y="341948"/>
                    <a:pt x="217170" y="341948"/>
                  </a:cubicBezTo>
                  <a:close/>
                  <a:moveTo>
                    <a:pt x="180023" y="475298"/>
                  </a:moveTo>
                  <a:cubicBezTo>
                    <a:pt x="192405" y="475298"/>
                    <a:pt x="203835" y="475298"/>
                    <a:pt x="217170" y="475298"/>
                  </a:cubicBezTo>
                  <a:cubicBezTo>
                    <a:pt x="217170" y="501015"/>
                    <a:pt x="217170" y="525780"/>
                    <a:pt x="217170" y="552450"/>
                  </a:cubicBezTo>
                  <a:cubicBezTo>
                    <a:pt x="205740" y="552450"/>
                    <a:pt x="193358" y="552450"/>
                    <a:pt x="180023" y="552450"/>
                  </a:cubicBezTo>
                  <a:cubicBezTo>
                    <a:pt x="180023" y="526733"/>
                    <a:pt x="180023" y="501967"/>
                    <a:pt x="180023" y="475298"/>
                  </a:cubicBezTo>
                  <a:close/>
                  <a:moveTo>
                    <a:pt x="180023" y="607695"/>
                  </a:moveTo>
                  <a:cubicBezTo>
                    <a:pt x="192405" y="607695"/>
                    <a:pt x="203835" y="607695"/>
                    <a:pt x="217170" y="607695"/>
                  </a:cubicBezTo>
                  <a:cubicBezTo>
                    <a:pt x="217170" y="632460"/>
                    <a:pt x="217170" y="657225"/>
                    <a:pt x="217170" y="683895"/>
                  </a:cubicBezTo>
                  <a:cubicBezTo>
                    <a:pt x="203835" y="683895"/>
                    <a:pt x="192405" y="683895"/>
                    <a:pt x="180023" y="683895"/>
                  </a:cubicBezTo>
                  <a:cubicBezTo>
                    <a:pt x="180023" y="659130"/>
                    <a:pt x="180023" y="634365"/>
                    <a:pt x="180023" y="607695"/>
                  </a:cubicBezTo>
                  <a:close/>
                  <a:moveTo>
                    <a:pt x="178117" y="897255"/>
                  </a:moveTo>
                  <a:cubicBezTo>
                    <a:pt x="178117" y="882968"/>
                    <a:pt x="177165" y="871538"/>
                    <a:pt x="198120" y="871538"/>
                  </a:cubicBezTo>
                  <a:cubicBezTo>
                    <a:pt x="220028" y="871538"/>
                    <a:pt x="219075" y="882968"/>
                    <a:pt x="218123" y="897255"/>
                  </a:cubicBezTo>
                  <a:cubicBezTo>
                    <a:pt x="218123" y="902970"/>
                    <a:pt x="218123" y="907733"/>
                    <a:pt x="218123" y="913448"/>
                  </a:cubicBezTo>
                  <a:cubicBezTo>
                    <a:pt x="218123" y="919163"/>
                    <a:pt x="217170" y="925830"/>
                    <a:pt x="218123" y="931545"/>
                  </a:cubicBezTo>
                  <a:cubicBezTo>
                    <a:pt x="220028" y="946785"/>
                    <a:pt x="216217" y="955358"/>
                    <a:pt x="197167" y="955358"/>
                  </a:cubicBezTo>
                  <a:cubicBezTo>
                    <a:pt x="178117" y="955358"/>
                    <a:pt x="175260" y="946785"/>
                    <a:pt x="177165" y="931545"/>
                  </a:cubicBezTo>
                  <a:cubicBezTo>
                    <a:pt x="179070" y="920115"/>
                    <a:pt x="179070" y="908685"/>
                    <a:pt x="178117" y="897255"/>
                  </a:cubicBezTo>
                  <a:close/>
                  <a:moveTo>
                    <a:pt x="142875" y="1220152"/>
                  </a:moveTo>
                  <a:cubicBezTo>
                    <a:pt x="128588" y="1220152"/>
                    <a:pt x="117158" y="1220152"/>
                    <a:pt x="102870" y="1220152"/>
                  </a:cubicBezTo>
                  <a:cubicBezTo>
                    <a:pt x="102870" y="1194435"/>
                    <a:pt x="102870" y="1168718"/>
                    <a:pt x="102870" y="1142048"/>
                  </a:cubicBezTo>
                  <a:cubicBezTo>
                    <a:pt x="116205" y="1142048"/>
                    <a:pt x="128588" y="1142048"/>
                    <a:pt x="142875" y="1142048"/>
                  </a:cubicBezTo>
                  <a:cubicBezTo>
                    <a:pt x="142875" y="1167765"/>
                    <a:pt x="142875" y="1192530"/>
                    <a:pt x="142875" y="1220152"/>
                  </a:cubicBezTo>
                  <a:close/>
                  <a:moveTo>
                    <a:pt x="102870" y="818198"/>
                  </a:moveTo>
                  <a:cubicBezTo>
                    <a:pt x="102870" y="792480"/>
                    <a:pt x="102870" y="767715"/>
                    <a:pt x="102870" y="741045"/>
                  </a:cubicBezTo>
                  <a:cubicBezTo>
                    <a:pt x="115253" y="741045"/>
                    <a:pt x="128588" y="741045"/>
                    <a:pt x="142875" y="741045"/>
                  </a:cubicBezTo>
                  <a:cubicBezTo>
                    <a:pt x="142875" y="767715"/>
                    <a:pt x="142875" y="792480"/>
                    <a:pt x="142875" y="818198"/>
                  </a:cubicBezTo>
                  <a:cubicBezTo>
                    <a:pt x="129540" y="818198"/>
                    <a:pt x="117158" y="818198"/>
                    <a:pt x="102870" y="818198"/>
                  </a:cubicBezTo>
                  <a:close/>
                  <a:moveTo>
                    <a:pt x="143828" y="1075373"/>
                  </a:moveTo>
                  <a:cubicBezTo>
                    <a:pt x="143828" y="1080135"/>
                    <a:pt x="135255" y="1085850"/>
                    <a:pt x="129540" y="1086802"/>
                  </a:cubicBezTo>
                  <a:cubicBezTo>
                    <a:pt x="121920" y="1088708"/>
                    <a:pt x="113348" y="1087755"/>
                    <a:pt x="103823" y="1087755"/>
                  </a:cubicBezTo>
                  <a:cubicBezTo>
                    <a:pt x="103823" y="1060133"/>
                    <a:pt x="103823" y="1035368"/>
                    <a:pt x="103823" y="1009650"/>
                  </a:cubicBezTo>
                  <a:cubicBezTo>
                    <a:pt x="117158" y="1009650"/>
                    <a:pt x="129540" y="1009650"/>
                    <a:pt x="144780" y="1009650"/>
                  </a:cubicBezTo>
                  <a:cubicBezTo>
                    <a:pt x="144780" y="1031558"/>
                    <a:pt x="145733" y="1053465"/>
                    <a:pt x="143828" y="1075373"/>
                  </a:cubicBezTo>
                  <a:close/>
                  <a:moveTo>
                    <a:pt x="144780" y="889635"/>
                  </a:moveTo>
                  <a:cubicBezTo>
                    <a:pt x="143828" y="900113"/>
                    <a:pt x="144780" y="910590"/>
                    <a:pt x="144780" y="922020"/>
                  </a:cubicBezTo>
                  <a:cubicBezTo>
                    <a:pt x="144780" y="959168"/>
                    <a:pt x="144780" y="959168"/>
                    <a:pt x="103823" y="952500"/>
                  </a:cubicBezTo>
                  <a:cubicBezTo>
                    <a:pt x="103823" y="927735"/>
                    <a:pt x="103823" y="902018"/>
                    <a:pt x="103823" y="872490"/>
                  </a:cubicBezTo>
                  <a:cubicBezTo>
                    <a:pt x="113348" y="872490"/>
                    <a:pt x="120967" y="872490"/>
                    <a:pt x="127635" y="872490"/>
                  </a:cubicBezTo>
                  <a:cubicBezTo>
                    <a:pt x="140970" y="871538"/>
                    <a:pt x="145733" y="877252"/>
                    <a:pt x="144780" y="889635"/>
                  </a:cubicBezTo>
                  <a:close/>
                  <a:moveTo>
                    <a:pt x="143828" y="678180"/>
                  </a:moveTo>
                  <a:cubicBezTo>
                    <a:pt x="143828" y="679133"/>
                    <a:pt x="142875" y="681038"/>
                    <a:pt x="141923" y="683895"/>
                  </a:cubicBezTo>
                  <a:cubicBezTo>
                    <a:pt x="130492" y="683895"/>
                    <a:pt x="118110" y="683895"/>
                    <a:pt x="102870" y="683895"/>
                  </a:cubicBezTo>
                  <a:cubicBezTo>
                    <a:pt x="102870" y="658178"/>
                    <a:pt x="102870" y="633413"/>
                    <a:pt x="102870" y="607695"/>
                  </a:cubicBezTo>
                  <a:cubicBezTo>
                    <a:pt x="107633" y="606743"/>
                    <a:pt x="110490" y="605790"/>
                    <a:pt x="114300" y="605790"/>
                  </a:cubicBezTo>
                  <a:cubicBezTo>
                    <a:pt x="144780" y="604838"/>
                    <a:pt x="144780" y="604838"/>
                    <a:pt x="144780" y="634365"/>
                  </a:cubicBezTo>
                  <a:cubicBezTo>
                    <a:pt x="144780" y="649605"/>
                    <a:pt x="144780" y="663893"/>
                    <a:pt x="143828" y="678180"/>
                  </a:cubicBezTo>
                  <a:close/>
                  <a:moveTo>
                    <a:pt x="142875" y="419100"/>
                  </a:moveTo>
                  <a:cubicBezTo>
                    <a:pt x="130492" y="419100"/>
                    <a:pt x="118110" y="419100"/>
                    <a:pt x="103823" y="419100"/>
                  </a:cubicBezTo>
                  <a:cubicBezTo>
                    <a:pt x="103823" y="394335"/>
                    <a:pt x="103823" y="368617"/>
                    <a:pt x="103823" y="341948"/>
                  </a:cubicBezTo>
                  <a:cubicBezTo>
                    <a:pt x="118110" y="341948"/>
                    <a:pt x="129540" y="341948"/>
                    <a:pt x="142875" y="341948"/>
                  </a:cubicBezTo>
                  <a:cubicBezTo>
                    <a:pt x="142875" y="366713"/>
                    <a:pt x="142875" y="391478"/>
                    <a:pt x="142875" y="419100"/>
                  </a:cubicBezTo>
                  <a:close/>
                  <a:moveTo>
                    <a:pt x="103823" y="168592"/>
                  </a:moveTo>
                  <a:cubicBezTo>
                    <a:pt x="118110" y="168592"/>
                    <a:pt x="129540" y="168592"/>
                    <a:pt x="142875" y="168592"/>
                  </a:cubicBezTo>
                  <a:cubicBezTo>
                    <a:pt x="142875" y="194310"/>
                    <a:pt x="142875" y="219075"/>
                    <a:pt x="142875" y="245745"/>
                  </a:cubicBezTo>
                  <a:cubicBezTo>
                    <a:pt x="130492" y="245745"/>
                    <a:pt x="118110" y="245745"/>
                    <a:pt x="103823" y="245745"/>
                  </a:cubicBezTo>
                  <a:cubicBezTo>
                    <a:pt x="103823" y="221933"/>
                    <a:pt x="103823" y="196215"/>
                    <a:pt x="103823" y="168592"/>
                  </a:cubicBezTo>
                  <a:close/>
                  <a:moveTo>
                    <a:pt x="102870" y="475298"/>
                  </a:moveTo>
                  <a:cubicBezTo>
                    <a:pt x="116205" y="475298"/>
                    <a:pt x="128588" y="475298"/>
                    <a:pt x="142875" y="475298"/>
                  </a:cubicBezTo>
                  <a:cubicBezTo>
                    <a:pt x="142875" y="500063"/>
                    <a:pt x="142875" y="524828"/>
                    <a:pt x="142875" y="551498"/>
                  </a:cubicBezTo>
                  <a:cubicBezTo>
                    <a:pt x="130492" y="551498"/>
                    <a:pt x="118110" y="551498"/>
                    <a:pt x="102870" y="551498"/>
                  </a:cubicBezTo>
                  <a:cubicBezTo>
                    <a:pt x="102870" y="525780"/>
                    <a:pt x="102870" y="501015"/>
                    <a:pt x="102870" y="475298"/>
                  </a:cubicBezTo>
                  <a:close/>
                </a:path>
              </a:pathLst>
            </a:custGeom>
            <a:solidFill>
              <a:srgbClr val="82C6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566E7E24-C4ED-4700-84B9-5A74EB0FCE18}"/>
                </a:ext>
              </a:extLst>
            </p:cNvPr>
            <p:cNvSpPr/>
            <p:nvPr/>
          </p:nvSpPr>
          <p:spPr>
            <a:xfrm>
              <a:off x="6616231" y="5621099"/>
              <a:ext cx="228440" cy="480511"/>
            </a:xfrm>
            <a:custGeom>
              <a:avLst/>
              <a:gdLst>
                <a:gd name="connsiteX0" fmla="*/ 238 w 276225"/>
                <a:gd name="connsiteY0" fmla="*/ 583883 h 581025"/>
                <a:gd name="connsiteX1" fmla="*/ 284083 w 276225"/>
                <a:gd name="connsiteY1" fmla="*/ 583883 h 581025"/>
                <a:gd name="connsiteX2" fmla="*/ 283131 w 276225"/>
                <a:gd name="connsiteY2" fmla="*/ 571500 h 581025"/>
                <a:gd name="connsiteX3" fmla="*/ 283131 w 276225"/>
                <a:gd name="connsiteY3" fmla="*/ 27622 h 581025"/>
                <a:gd name="connsiteX4" fmla="*/ 283131 w 276225"/>
                <a:gd name="connsiteY4" fmla="*/ 0 h 581025"/>
                <a:gd name="connsiteX5" fmla="*/ 238 w 276225"/>
                <a:gd name="connsiteY5" fmla="*/ 0 h 581025"/>
                <a:gd name="connsiteX6" fmla="*/ 238 w 276225"/>
                <a:gd name="connsiteY6" fmla="*/ 30480 h 581025"/>
                <a:gd name="connsiteX7" fmla="*/ 1191 w 276225"/>
                <a:gd name="connsiteY7" fmla="*/ 572453 h 581025"/>
                <a:gd name="connsiteX8" fmla="*/ 238 w 276225"/>
                <a:gd name="connsiteY8" fmla="*/ 583883 h 581025"/>
                <a:gd name="connsiteX9" fmla="*/ 190738 w 276225"/>
                <a:gd name="connsiteY9" fmla="*/ 435293 h 581025"/>
                <a:gd name="connsiteX10" fmla="*/ 150733 w 276225"/>
                <a:gd name="connsiteY10" fmla="*/ 435293 h 581025"/>
                <a:gd name="connsiteX11" fmla="*/ 151685 w 276225"/>
                <a:gd name="connsiteY11" fmla="*/ 375285 h 581025"/>
                <a:gd name="connsiteX12" fmla="*/ 175498 w 276225"/>
                <a:gd name="connsiteY12" fmla="*/ 366713 h 581025"/>
                <a:gd name="connsiteX13" fmla="*/ 190738 w 276225"/>
                <a:gd name="connsiteY13" fmla="*/ 380047 h 581025"/>
                <a:gd name="connsiteX14" fmla="*/ 190738 w 276225"/>
                <a:gd name="connsiteY14" fmla="*/ 435293 h 581025"/>
                <a:gd name="connsiteX15" fmla="*/ 257413 w 276225"/>
                <a:gd name="connsiteY15" fmla="*/ 437197 h 581025"/>
                <a:gd name="connsiteX16" fmla="*/ 220266 w 276225"/>
                <a:gd name="connsiteY16" fmla="*/ 433388 h 581025"/>
                <a:gd name="connsiteX17" fmla="*/ 218360 w 276225"/>
                <a:gd name="connsiteY17" fmla="*/ 373380 h 581025"/>
                <a:gd name="connsiteX18" fmla="*/ 257413 w 276225"/>
                <a:gd name="connsiteY18" fmla="*/ 363855 h 581025"/>
                <a:gd name="connsiteX19" fmla="*/ 257413 w 276225"/>
                <a:gd name="connsiteY19" fmla="*/ 437197 h 581025"/>
                <a:gd name="connsiteX20" fmla="*/ 215503 w 276225"/>
                <a:gd name="connsiteY20" fmla="*/ 73343 h 581025"/>
                <a:gd name="connsiteX21" fmla="*/ 256460 w 276225"/>
                <a:gd name="connsiteY21" fmla="*/ 73343 h 581025"/>
                <a:gd name="connsiteX22" fmla="*/ 256460 w 276225"/>
                <a:gd name="connsiteY22" fmla="*/ 140970 h 581025"/>
                <a:gd name="connsiteX23" fmla="*/ 232648 w 276225"/>
                <a:gd name="connsiteY23" fmla="*/ 141922 h 581025"/>
                <a:gd name="connsiteX24" fmla="*/ 215503 w 276225"/>
                <a:gd name="connsiteY24" fmla="*/ 124778 h 581025"/>
                <a:gd name="connsiteX25" fmla="*/ 215503 w 276225"/>
                <a:gd name="connsiteY25" fmla="*/ 73343 h 581025"/>
                <a:gd name="connsiteX26" fmla="*/ 215503 w 276225"/>
                <a:gd name="connsiteY26" fmla="*/ 211455 h 581025"/>
                <a:gd name="connsiteX27" fmla="*/ 215503 w 276225"/>
                <a:gd name="connsiteY27" fmla="*/ 168593 h 581025"/>
                <a:gd name="connsiteX28" fmla="*/ 258366 w 276225"/>
                <a:gd name="connsiteY28" fmla="*/ 168593 h 581025"/>
                <a:gd name="connsiteX29" fmla="*/ 258366 w 276225"/>
                <a:gd name="connsiteY29" fmla="*/ 212408 h 581025"/>
                <a:gd name="connsiteX30" fmla="*/ 237410 w 276225"/>
                <a:gd name="connsiteY30" fmla="*/ 238125 h 581025"/>
                <a:gd name="connsiteX31" fmla="*/ 215503 w 276225"/>
                <a:gd name="connsiteY31" fmla="*/ 211455 h 581025"/>
                <a:gd name="connsiteX32" fmla="*/ 215503 w 276225"/>
                <a:gd name="connsiteY32" fmla="*/ 293370 h 581025"/>
                <a:gd name="connsiteX33" fmla="*/ 256460 w 276225"/>
                <a:gd name="connsiteY33" fmla="*/ 264795 h 581025"/>
                <a:gd name="connsiteX34" fmla="*/ 256460 w 276225"/>
                <a:gd name="connsiteY34" fmla="*/ 342900 h 581025"/>
                <a:gd name="connsiteX35" fmla="*/ 229791 w 276225"/>
                <a:gd name="connsiteY35" fmla="*/ 341947 h 581025"/>
                <a:gd name="connsiteX36" fmla="*/ 215503 w 276225"/>
                <a:gd name="connsiteY36" fmla="*/ 327660 h 581025"/>
                <a:gd name="connsiteX37" fmla="*/ 215503 w 276225"/>
                <a:gd name="connsiteY37" fmla="*/ 293370 h 581025"/>
                <a:gd name="connsiteX38" fmla="*/ 149781 w 276225"/>
                <a:gd name="connsiteY38" fmla="*/ 214313 h 581025"/>
                <a:gd name="connsiteX39" fmla="*/ 149781 w 276225"/>
                <a:gd name="connsiteY39" fmla="*/ 168593 h 581025"/>
                <a:gd name="connsiteX40" fmla="*/ 190738 w 276225"/>
                <a:gd name="connsiteY40" fmla="*/ 168593 h 581025"/>
                <a:gd name="connsiteX41" fmla="*/ 190738 w 276225"/>
                <a:gd name="connsiteY41" fmla="*/ 214313 h 581025"/>
                <a:gd name="connsiteX42" fmla="*/ 170735 w 276225"/>
                <a:gd name="connsiteY42" fmla="*/ 238125 h 581025"/>
                <a:gd name="connsiteX43" fmla="*/ 149781 w 276225"/>
                <a:gd name="connsiteY43" fmla="*/ 214313 h 581025"/>
                <a:gd name="connsiteX44" fmla="*/ 92631 w 276225"/>
                <a:gd name="connsiteY44" fmla="*/ 73343 h 581025"/>
                <a:gd name="connsiteX45" fmla="*/ 134541 w 276225"/>
                <a:gd name="connsiteY45" fmla="*/ 73343 h 581025"/>
                <a:gd name="connsiteX46" fmla="*/ 134541 w 276225"/>
                <a:gd name="connsiteY46" fmla="*/ 128588 h 581025"/>
                <a:gd name="connsiteX47" fmla="*/ 113585 w 276225"/>
                <a:gd name="connsiteY47" fmla="*/ 141922 h 581025"/>
                <a:gd name="connsiteX48" fmla="*/ 92631 w 276225"/>
                <a:gd name="connsiteY48" fmla="*/ 129540 h 581025"/>
                <a:gd name="connsiteX49" fmla="*/ 92631 w 276225"/>
                <a:gd name="connsiteY49" fmla="*/ 73343 h 581025"/>
                <a:gd name="connsiteX50" fmla="*/ 134541 w 276225"/>
                <a:gd name="connsiteY50" fmla="*/ 170497 h 581025"/>
                <a:gd name="connsiteX51" fmla="*/ 134541 w 276225"/>
                <a:gd name="connsiteY51" fmla="*/ 223838 h 581025"/>
                <a:gd name="connsiteX52" fmla="*/ 113585 w 276225"/>
                <a:gd name="connsiteY52" fmla="*/ 237172 h 581025"/>
                <a:gd name="connsiteX53" fmla="*/ 92631 w 276225"/>
                <a:gd name="connsiteY53" fmla="*/ 223838 h 581025"/>
                <a:gd name="connsiteX54" fmla="*/ 92631 w 276225"/>
                <a:gd name="connsiteY54" fmla="*/ 199072 h 581025"/>
                <a:gd name="connsiteX55" fmla="*/ 134541 w 276225"/>
                <a:gd name="connsiteY55" fmla="*/ 170497 h 581025"/>
                <a:gd name="connsiteX56" fmla="*/ 91678 w 276225"/>
                <a:gd name="connsiteY56" fmla="*/ 281940 h 581025"/>
                <a:gd name="connsiteX57" fmla="*/ 112633 w 276225"/>
                <a:gd name="connsiteY57" fmla="*/ 260033 h 581025"/>
                <a:gd name="connsiteX58" fmla="*/ 134541 w 276225"/>
                <a:gd name="connsiteY58" fmla="*/ 281940 h 581025"/>
                <a:gd name="connsiteX59" fmla="*/ 134541 w 276225"/>
                <a:gd name="connsiteY59" fmla="*/ 302895 h 581025"/>
                <a:gd name="connsiteX60" fmla="*/ 134541 w 276225"/>
                <a:gd name="connsiteY60" fmla="*/ 319088 h 581025"/>
                <a:gd name="connsiteX61" fmla="*/ 114538 w 276225"/>
                <a:gd name="connsiteY61" fmla="*/ 342900 h 581025"/>
                <a:gd name="connsiteX62" fmla="*/ 92631 w 276225"/>
                <a:gd name="connsiteY62" fmla="*/ 318135 h 581025"/>
                <a:gd name="connsiteX63" fmla="*/ 91678 w 276225"/>
                <a:gd name="connsiteY63" fmla="*/ 281940 h 581025"/>
                <a:gd name="connsiteX64" fmla="*/ 38338 w 276225"/>
                <a:gd name="connsiteY64" fmla="*/ 73343 h 581025"/>
                <a:gd name="connsiteX65" fmla="*/ 65960 w 276225"/>
                <a:gd name="connsiteY65" fmla="*/ 73343 h 581025"/>
                <a:gd name="connsiteX66" fmla="*/ 65960 w 276225"/>
                <a:gd name="connsiteY66" fmla="*/ 140970 h 581025"/>
                <a:gd name="connsiteX67" fmla="*/ 38338 w 276225"/>
                <a:gd name="connsiteY67" fmla="*/ 140970 h 581025"/>
                <a:gd name="connsiteX68" fmla="*/ 38338 w 276225"/>
                <a:gd name="connsiteY68" fmla="*/ 73343 h 581025"/>
                <a:gd name="connsiteX69" fmla="*/ 35481 w 276225"/>
                <a:gd name="connsiteY69" fmla="*/ 277178 h 581025"/>
                <a:gd name="connsiteX70" fmla="*/ 51673 w 276225"/>
                <a:gd name="connsiteY70" fmla="*/ 260985 h 581025"/>
                <a:gd name="connsiteX71" fmla="*/ 67866 w 276225"/>
                <a:gd name="connsiteY71" fmla="*/ 277178 h 581025"/>
                <a:gd name="connsiteX72" fmla="*/ 67866 w 276225"/>
                <a:gd name="connsiteY72" fmla="*/ 301943 h 581025"/>
                <a:gd name="connsiteX73" fmla="*/ 67866 w 276225"/>
                <a:gd name="connsiteY73" fmla="*/ 326708 h 581025"/>
                <a:gd name="connsiteX74" fmla="*/ 50721 w 276225"/>
                <a:gd name="connsiteY74" fmla="*/ 340995 h 581025"/>
                <a:gd name="connsiteX75" fmla="*/ 36433 w 276225"/>
                <a:gd name="connsiteY75" fmla="*/ 326708 h 581025"/>
                <a:gd name="connsiteX76" fmla="*/ 35481 w 276225"/>
                <a:gd name="connsiteY76" fmla="*/ 277178 h 581025"/>
                <a:gd name="connsiteX77" fmla="*/ 36433 w 276225"/>
                <a:gd name="connsiteY77" fmla="*/ 379095 h 581025"/>
                <a:gd name="connsiteX78" fmla="*/ 52626 w 276225"/>
                <a:gd name="connsiteY78" fmla="*/ 367665 h 581025"/>
                <a:gd name="connsiteX79" fmla="*/ 65960 w 276225"/>
                <a:gd name="connsiteY79" fmla="*/ 379095 h 581025"/>
                <a:gd name="connsiteX80" fmla="*/ 66913 w 276225"/>
                <a:gd name="connsiteY80" fmla="*/ 435293 h 581025"/>
                <a:gd name="connsiteX81" fmla="*/ 35481 w 276225"/>
                <a:gd name="connsiteY81" fmla="*/ 435293 h 581025"/>
                <a:gd name="connsiteX82" fmla="*/ 36433 w 276225"/>
                <a:gd name="connsiteY82" fmla="*/ 379095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76225" h="581025">
                  <a:moveTo>
                    <a:pt x="238" y="583883"/>
                  </a:moveTo>
                  <a:lnTo>
                    <a:pt x="284083" y="583883"/>
                  </a:lnTo>
                  <a:cubicBezTo>
                    <a:pt x="283131" y="580072"/>
                    <a:pt x="283131" y="576263"/>
                    <a:pt x="283131" y="571500"/>
                  </a:cubicBezTo>
                  <a:cubicBezTo>
                    <a:pt x="284083" y="390525"/>
                    <a:pt x="284083" y="208597"/>
                    <a:pt x="283131" y="27622"/>
                  </a:cubicBezTo>
                  <a:cubicBezTo>
                    <a:pt x="283131" y="19050"/>
                    <a:pt x="283131" y="9525"/>
                    <a:pt x="283131" y="0"/>
                  </a:cubicBezTo>
                  <a:cubicBezTo>
                    <a:pt x="187881" y="0"/>
                    <a:pt x="95488" y="0"/>
                    <a:pt x="238" y="0"/>
                  </a:cubicBezTo>
                  <a:cubicBezTo>
                    <a:pt x="238" y="11430"/>
                    <a:pt x="238" y="20955"/>
                    <a:pt x="238" y="30480"/>
                  </a:cubicBezTo>
                  <a:cubicBezTo>
                    <a:pt x="238" y="211455"/>
                    <a:pt x="-715" y="391478"/>
                    <a:pt x="1191" y="572453"/>
                  </a:cubicBezTo>
                  <a:cubicBezTo>
                    <a:pt x="2143" y="576263"/>
                    <a:pt x="1191" y="580072"/>
                    <a:pt x="238" y="583883"/>
                  </a:cubicBezTo>
                  <a:close/>
                  <a:moveTo>
                    <a:pt x="190738" y="435293"/>
                  </a:moveTo>
                  <a:cubicBezTo>
                    <a:pt x="176451" y="435293"/>
                    <a:pt x="165973" y="435293"/>
                    <a:pt x="150733" y="435293"/>
                  </a:cubicBezTo>
                  <a:cubicBezTo>
                    <a:pt x="150733" y="415290"/>
                    <a:pt x="149781" y="395288"/>
                    <a:pt x="151685" y="375285"/>
                  </a:cubicBezTo>
                  <a:cubicBezTo>
                    <a:pt x="152638" y="371475"/>
                    <a:pt x="166926" y="366713"/>
                    <a:pt x="175498" y="366713"/>
                  </a:cubicBezTo>
                  <a:cubicBezTo>
                    <a:pt x="181213" y="366713"/>
                    <a:pt x="189785" y="374333"/>
                    <a:pt x="190738" y="380047"/>
                  </a:cubicBezTo>
                  <a:cubicBezTo>
                    <a:pt x="191691" y="397193"/>
                    <a:pt x="190738" y="415290"/>
                    <a:pt x="190738" y="435293"/>
                  </a:cubicBezTo>
                  <a:close/>
                  <a:moveTo>
                    <a:pt x="257413" y="437197"/>
                  </a:moveTo>
                  <a:cubicBezTo>
                    <a:pt x="244078" y="436245"/>
                    <a:pt x="221218" y="437197"/>
                    <a:pt x="220266" y="433388"/>
                  </a:cubicBezTo>
                  <a:cubicBezTo>
                    <a:pt x="216456" y="414338"/>
                    <a:pt x="215503" y="393383"/>
                    <a:pt x="218360" y="373380"/>
                  </a:cubicBezTo>
                  <a:cubicBezTo>
                    <a:pt x="219313" y="368618"/>
                    <a:pt x="241221" y="367665"/>
                    <a:pt x="257413" y="363855"/>
                  </a:cubicBezTo>
                  <a:cubicBezTo>
                    <a:pt x="257413" y="390525"/>
                    <a:pt x="257413" y="411480"/>
                    <a:pt x="257413" y="437197"/>
                  </a:cubicBezTo>
                  <a:close/>
                  <a:moveTo>
                    <a:pt x="215503" y="73343"/>
                  </a:moveTo>
                  <a:cubicBezTo>
                    <a:pt x="230743" y="73343"/>
                    <a:pt x="243126" y="73343"/>
                    <a:pt x="256460" y="73343"/>
                  </a:cubicBezTo>
                  <a:cubicBezTo>
                    <a:pt x="256460" y="95250"/>
                    <a:pt x="256460" y="117158"/>
                    <a:pt x="256460" y="140970"/>
                  </a:cubicBezTo>
                  <a:cubicBezTo>
                    <a:pt x="248841" y="140970"/>
                    <a:pt x="240268" y="141922"/>
                    <a:pt x="232648" y="141922"/>
                  </a:cubicBezTo>
                  <a:cubicBezTo>
                    <a:pt x="220266" y="142875"/>
                    <a:pt x="214551" y="138113"/>
                    <a:pt x="215503" y="124778"/>
                  </a:cubicBezTo>
                  <a:cubicBezTo>
                    <a:pt x="216456" y="108585"/>
                    <a:pt x="215503" y="92393"/>
                    <a:pt x="215503" y="73343"/>
                  </a:cubicBezTo>
                  <a:close/>
                  <a:moveTo>
                    <a:pt x="215503" y="211455"/>
                  </a:moveTo>
                  <a:cubicBezTo>
                    <a:pt x="216456" y="198120"/>
                    <a:pt x="215503" y="184785"/>
                    <a:pt x="215503" y="168593"/>
                  </a:cubicBezTo>
                  <a:cubicBezTo>
                    <a:pt x="229791" y="168593"/>
                    <a:pt x="242173" y="168593"/>
                    <a:pt x="258366" y="168593"/>
                  </a:cubicBezTo>
                  <a:cubicBezTo>
                    <a:pt x="258366" y="183833"/>
                    <a:pt x="257413" y="198120"/>
                    <a:pt x="258366" y="212408"/>
                  </a:cubicBezTo>
                  <a:cubicBezTo>
                    <a:pt x="259318" y="227647"/>
                    <a:pt x="258366" y="238125"/>
                    <a:pt x="237410" y="238125"/>
                  </a:cubicBezTo>
                  <a:cubicBezTo>
                    <a:pt x="216456" y="238125"/>
                    <a:pt x="214551" y="228600"/>
                    <a:pt x="215503" y="211455"/>
                  </a:cubicBezTo>
                  <a:close/>
                  <a:moveTo>
                    <a:pt x="215503" y="293370"/>
                  </a:moveTo>
                  <a:cubicBezTo>
                    <a:pt x="215503" y="258128"/>
                    <a:pt x="218360" y="256222"/>
                    <a:pt x="256460" y="264795"/>
                  </a:cubicBezTo>
                  <a:cubicBezTo>
                    <a:pt x="256460" y="289560"/>
                    <a:pt x="256460" y="314325"/>
                    <a:pt x="256460" y="342900"/>
                  </a:cubicBezTo>
                  <a:cubicBezTo>
                    <a:pt x="245983" y="342900"/>
                    <a:pt x="237410" y="344805"/>
                    <a:pt x="229791" y="341947"/>
                  </a:cubicBezTo>
                  <a:cubicBezTo>
                    <a:pt x="224076" y="340043"/>
                    <a:pt x="216456" y="333375"/>
                    <a:pt x="215503" y="327660"/>
                  </a:cubicBezTo>
                  <a:cubicBezTo>
                    <a:pt x="214551" y="316230"/>
                    <a:pt x="215503" y="304800"/>
                    <a:pt x="215503" y="293370"/>
                  </a:cubicBezTo>
                  <a:close/>
                  <a:moveTo>
                    <a:pt x="149781" y="214313"/>
                  </a:moveTo>
                  <a:cubicBezTo>
                    <a:pt x="150733" y="199072"/>
                    <a:pt x="149781" y="184785"/>
                    <a:pt x="149781" y="168593"/>
                  </a:cubicBezTo>
                  <a:cubicBezTo>
                    <a:pt x="164068" y="168593"/>
                    <a:pt x="175498" y="168593"/>
                    <a:pt x="190738" y="168593"/>
                  </a:cubicBezTo>
                  <a:cubicBezTo>
                    <a:pt x="190738" y="184785"/>
                    <a:pt x="189785" y="199072"/>
                    <a:pt x="190738" y="214313"/>
                  </a:cubicBezTo>
                  <a:cubicBezTo>
                    <a:pt x="191691" y="229553"/>
                    <a:pt x="188833" y="238125"/>
                    <a:pt x="170735" y="238125"/>
                  </a:cubicBezTo>
                  <a:cubicBezTo>
                    <a:pt x="152638" y="238125"/>
                    <a:pt x="148828" y="230505"/>
                    <a:pt x="149781" y="214313"/>
                  </a:cubicBezTo>
                  <a:close/>
                  <a:moveTo>
                    <a:pt x="92631" y="73343"/>
                  </a:moveTo>
                  <a:cubicBezTo>
                    <a:pt x="108823" y="73343"/>
                    <a:pt x="120253" y="73343"/>
                    <a:pt x="134541" y="73343"/>
                  </a:cubicBezTo>
                  <a:cubicBezTo>
                    <a:pt x="134541" y="92393"/>
                    <a:pt x="134541" y="110490"/>
                    <a:pt x="134541" y="128588"/>
                  </a:cubicBezTo>
                  <a:cubicBezTo>
                    <a:pt x="134541" y="144780"/>
                    <a:pt x="123110" y="141922"/>
                    <a:pt x="113585" y="141922"/>
                  </a:cubicBezTo>
                  <a:cubicBezTo>
                    <a:pt x="104060" y="141922"/>
                    <a:pt x="92631" y="145733"/>
                    <a:pt x="92631" y="129540"/>
                  </a:cubicBezTo>
                  <a:cubicBezTo>
                    <a:pt x="92631" y="111443"/>
                    <a:pt x="92631" y="93345"/>
                    <a:pt x="92631" y="73343"/>
                  </a:cubicBezTo>
                  <a:close/>
                  <a:moveTo>
                    <a:pt x="134541" y="170497"/>
                  </a:moveTo>
                  <a:cubicBezTo>
                    <a:pt x="134541" y="187643"/>
                    <a:pt x="134541" y="205740"/>
                    <a:pt x="134541" y="223838"/>
                  </a:cubicBezTo>
                  <a:cubicBezTo>
                    <a:pt x="134541" y="240030"/>
                    <a:pt x="123110" y="237172"/>
                    <a:pt x="113585" y="237172"/>
                  </a:cubicBezTo>
                  <a:cubicBezTo>
                    <a:pt x="104060" y="237172"/>
                    <a:pt x="92631" y="240030"/>
                    <a:pt x="92631" y="223838"/>
                  </a:cubicBezTo>
                  <a:cubicBezTo>
                    <a:pt x="92631" y="215265"/>
                    <a:pt x="92631" y="207645"/>
                    <a:pt x="92631" y="199072"/>
                  </a:cubicBezTo>
                  <a:cubicBezTo>
                    <a:pt x="92631" y="162878"/>
                    <a:pt x="93583" y="161925"/>
                    <a:pt x="134541" y="170497"/>
                  </a:cubicBezTo>
                  <a:close/>
                  <a:moveTo>
                    <a:pt x="91678" y="281940"/>
                  </a:moveTo>
                  <a:cubicBezTo>
                    <a:pt x="90726" y="265747"/>
                    <a:pt x="96441" y="260985"/>
                    <a:pt x="112633" y="260033"/>
                  </a:cubicBezTo>
                  <a:cubicBezTo>
                    <a:pt x="129778" y="260033"/>
                    <a:pt x="136446" y="264795"/>
                    <a:pt x="134541" y="281940"/>
                  </a:cubicBezTo>
                  <a:cubicBezTo>
                    <a:pt x="133588" y="288608"/>
                    <a:pt x="134541" y="295275"/>
                    <a:pt x="134541" y="302895"/>
                  </a:cubicBezTo>
                  <a:cubicBezTo>
                    <a:pt x="134541" y="308610"/>
                    <a:pt x="134541" y="313372"/>
                    <a:pt x="134541" y="319088"/>
                  </a:cubicBezTo>
                  <a:cubicBezTo>
                    <a:pt x="136446" y="334328"/>
                    <a:pt x="132635" y="342900"/>
                    <a:pt x="114538" y="342900"/>
                  </a:cubicBezTo>
                  <a:cubicBezTo>
                    <a:pt x="95488" y="342900"/>
                    <a:pt x="90726" y="335280"/>
                    <a:pt x="92631" y="318135"/>
                  </a:cubicBezTo>
                  <a:cubicBezTo>
                    <a:pt x="92631" y="306705"/>
                    <a:pt x="92631" y="294322"/>
                    <a:pt x="91678" y="281940"/>
                  </a:cubicBezTo>
                  <a:close/>
                  <a:moveTo>
                    <a:pt x="38338" y="73343"/>
                  </a:moveTo>
                  <a:cubicBezTo>
                    <a:pt x="47863" y="73343"/>
                    <a:pt x="55483" y="73343"/>
                    <a:pt x="65960" y="73343"/>
                  </a:cubicBezTo>
                  <a:cubicBezTo>
                    <a:pt x="65960" y="95250"/>
                    <a:pt x="65960" y="117158"/>
                    <a:pt x="65960" y="140970"/>
                  </a:cubicBezTo>
                  <a:cubicBezTo>
                    <a:pt x="56435" y="140970"/>
                    <a:pt x="48816" y="140970"/>
                    <a:pt x="38338" y="140970"/>
                  </a:cubicBezTo>
                  <a:cubicBezTo>
                    <a:pt x="38338" y="119063"/>
                    <a:pt x="38338" y="97155"/>
                    <a:pt x="38338" y="73343"/>
                  </a:cubicBezTo>
                  <a:close/>
                  <a:moveTo>
                    <a:pt x="35481" y="277178"/>
                  </a:moveTo>
                  <a:cubicBezTo>
                    <a:pt x="35481" y="265747"/>
                    <a:pt x="39291" y="260985"/>
                    <a:pt x="51673" y="260985"/>
                  </a:cubicBezTo>
                  <a:cubicBezTo>
                    <a:pt x="64056" y="260985"/>
                    <a:pt x="67866" y="265747"/>
                    <a:pt x="67866" y="277178"/>
                  </a:cubicBezTo>
                  <a:cubicBezTo>
                    <a:pt x="67866" y="285750"/>
                    <a:pt x="67866" y="294322"/>
                    <a:pt x="67866" y="301943"/>
                  </a:cubicBezTo>
                  <a:cubicBezTo>
                    <a:pt x="67866" y="310515"/>
                    <a:pt x="67866" y="319088"/>
                    <a:pt x="67866" y="326708"/>
                  </a:cubicBezTo>
                  <a:cubicBezTo>
                    <a:pt x="68818" y="339090"/>
                    <a:pt x="61198" y="343853"/>
                    <a:pt x="50721" y="340995"/>
                  </a:cubicBezTo>
                  <a:cubicBezTo>
                    <a:pt x="45006" y="339090"/>
                    <a:pt x="37385" y="332422"/>
                    <a:pt x="36433" y="326708"/>
                  </a:cubicBezTo>
                  <a:cubicBezTo>
                    <a:pt x="34528" y="310515"/>
                    <a:pt x="36433" y="294322"/>
                    <a:pt x="35481" y="277178"/>
                  </a:cubicBezTo>
                  <a:close/>
                  <a:moveTo>
                    <a:pt x="36433" y="379095"/>
                  </a:moveTo>
                  <a:cubicBezTo>
                    <a:pt x="37385" y="374333"/>
                    <a:pt x="46910" y="367665"/>
                    <a:pt x="52626" y="367665"/>
                  </a:cubicBezTo>
                  <a:cubicBezTo>
                    <a:pt x="57388" y="367665"/>
                    <a:pt x="65960" y="375285"/>
                    <a:pt x="65960" y="379095"/>
                  </a:cubicBezTo>
                  <a:cubicBezTo>
                    <a:pt x="67866" y="397193"/>
                    <a:pt x="66913" y="415290"/>
                    <a:pt x="66913" y="435293"/>
                  </a:cubicBezTo>
                  <a:cubicBezTo>
                    <a:pt x="55483" y="435293"/>
                    <a:pt x="46910" y="435293"/>
                    <a:pt x="35481" y="435293"/>
                  </a:cubicBezTo>
                  <a:cubicBezTo>
                    <a:pt x="36433" y="416243"/>
                    <a:pt x="34528" y="397193"/>
                    <a:pt x="36433" y="379095"/>
                  </a:cubicBezTo>
                  <a:close/>
                </a:path>
              </a:pathLst>
            </a:custGeom>
            <a:solidFill>
              <a:srgbClr val="82C6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39C0FA5-D4F3-4E68-AAFC-F5FB015E6692}"/>
                </a:ext>
              </a:extLst>
            </p:cNvPr>
            <p:cNvSpPr/>
            <p:nvPr/>
          </p:nvSpPr>
          <p:spPr>
            <a:xfrm>
              <a:off x="8715737" y="5384782"/>
              <a:ext cx="275703" cy="716828"/>
            </a:xfrm>
            <a:custGeom>
              <a:avLst/>
              <a:gdLst>
                <a:gd name="connsiteX0" fmla="*/ 341947 w 333375"/>
                <a:gd name="connsiteY0" fmla="*/ 873443 h 866775"/>
                <a:gd name="connsiteX1" fmla="*/ 341947 w 333375"/>
                <a:gd name="connsiteY1" fmla="*/ 143828 h 866775"/>
                <a:gd name="connsiteX2" fmla="*/ 332422 w 333375"/>
                <a:gd name="connsiteY2" fmla="*/ 141922 h 866775"/>
                <a:gd name="connsiteX3" fmla="*/ 242888 w 333375"/>
                <a:gd name="connsiteY3" fmla="*/ 141922 h 866775"/>
                <a:gd name="connsiteX4" fmla="*/ 189548 w 333375"/>
                <a:gd name="connsiteY4" fmla="*/ 89535 h 866775"/>
                <a:gd name="connsiteX5" fmla="*/ 189548 w 333375"/>
                <a:gd name="connsiteY5" fmla="*/ 0 h 866775"/>
                <a:gd name="connsiteX6" fmla="*/ 152400 w 333375"/>
                <a:gd name="connsiteY6" fmla="*/ 0 h 866775"/>
                <a:gd name="connsiteX7" fmla="*/ 152400 w 333375"/>
                <a:gd name="connsiteY7" fmla="*/ 141922 h 866775"/>
                <a:gd name="connsiteX8" fmla="*/ 0 w 333375"/>
                <a:gd name="connsiteY8" fmla="*/ 141922 h 866775"/>
                <a:gd name="connsiteX9" fmla="*/ 0 w 333375"/>
                <a:gd name="connsiteY9" fmla="*/ 874395 h 866775"/>
                <a:gd name="connsiteX10" fmla="*/ 341947 w 333375"/>
                <a:gd name="connsiteY10" fmla="*/ 874395 h 866775"/>
                <a:gd name="connsiteX11" fmla="*/ 286703 w 333375"/>
                <a:gd name="connsiteY11" fmla="*/ 693420 h 866775"/>
                <a:gd name="connsiteX12" fmla="*/ 246698 w 333375"/>
                <a:gd name="connsiteY12" fmla="*/ 693420 h 866775"/>
                <a:gd name="connsiteX13" fmla="*/ 247650 w 333375"/>
                <a:gd name="connsiteY13" fmla="*/ 584835 h 866775"/>
                <a:gd name="connsiteX14" fmla="*/ 270510 w 333375"/>
                <a:gd name="connsiteY14" fmla="*/ 576263 h 866775"/>
                <a:gd name="connsiteX15" fmla="*/ 285750 w 333375"/>
                <a:gd name="connsiteY15" fmla="*/ 588645 h 866775"/>
                <a:gd name="connsiteX16" fmla="*/ 286703 w 333375"/>
                <a:gd name="connsiteY16" fmla="*/ 693420 h 866775"/>
                <a:gd name="connsiteX17" fmla="*/ 247650 w 333375"/>
                <a:gd name="connsiteY17" fmla="*/ 529590 h 866775"/>
                <a:gd name="connsiteX18" fmla="*/ 247650 w 333375"/>
                <a:gd name="connsiteY18" fmla="*/ 415290 h 866775"/>
                <a:gd name="connsiteX19" fmla="*/ 285750 w 333375"/>
                <a:gd name="connsiteY19" fmla="*/ 415290 h 866775"/>
                <a:gd name="connsiteX20" fmla="*/ 285750 w 333375"/>
                <a:gd name="connsiteY20" fmla="*/ 529590 h 866775"/>
                <a:gd name="connsiteX21" fmla="*/ 247650 w 333375"/>
                <a:gd name="connsiteY21" fmla="*/ 529590 h 866775"/>
                <a:gd name="connsiteX22" fmla="*/ 247650 w 333375"/>
                <a:gd name="connsiteY22" fmla="*/ 261938 h 866775"/>
                <a:gd name="connsiteX23" fmla="*/ 269558 w 333375"/>
                <a:gd name="connsiteY23" fmla="*/ 251460 h 866775"/>
                <a:gd name="connsiteX24" fmla="*/ 286703 w 333375"/>
                <a:gd name="connsiteY24" fmla="*/ 264795 h 866775"/>
                <a:gd name="connsiteX25" fmla="*/ 287655 w 333375"/>
                <a:gd name="connsiteY25" fmla="*/ 369570 h 866775"/>
                <a:gd name="connsiteX26" fmla="*/ 247650 w 333375"/>
                <a:gd name="connsiteY26" fmla="*/ 369570 h 866775"/>
                <a:gd name="connsiteX27" fmla="*/ 247650 w 333375"/>
                <a:gd name="connsiteY27" fmla="*/ 261938 h 866775"/>
                <a:gd name="connsiteX28" fmla="*/ 221933 w 333375"/>
                <a:gd name="connsiteY28" fmla="*/ 693420 h 866775"/>
                <a:gd name="connsiteX29" fmla="*/ 180023 w 333375"/>
                <a:gd name="connsiteY29" fmla="*/ 693420 h 866775"/>
                <a:gd name="connsiteX30" fmla="*/ 180975 w 333375"/>
                <a:gd name="connsiteY30" fmla="*/ 584835 h 866775"/>
                <a:gd name="connsiteX31" fmla="*/ 206692 w 333375"/>
                <a:gd name="connsiteY31" fmla="*/ 576263 h 866775"/>
                <a:gd name="connsiteX32" fmla="*/ 221933 w 333375"/>
                <a:gd name="connsiteY32" fmla="*/ 589597 h 866775"/>
                <a:gd name="connsiteX33" fmla="*/ 221933 w 333375"/>
                <a:gd name="connsiteY33" fmla="*/ 693420 h 866775"/>
                <a:gd name="connsiteX34" fmla="*/ 180023 w 333375"/>
                <a:gd name="connsiteY34" fmla="*/ 260032 h 866775"/>
                <a:gd name="connsiteX35" fmla="*/ 204788 w 333375"/>
                <a:gd name="connsiteY35" fmla="*/ 250507 h 866775"/>
                <a:gd name="connsiteX36" fmla="*/ 220027 w 333375"/>
                <a:gd name="connsiteY36" fmla="*/ 262890 h 866775"/>
                <a:gd name="connsiteX37" fmla="*/ 220980 w 333375"/>
                <a:gd name="connsiteY37" fmla="*/ 367665 h 866775"/>
                <a:gd name="connsiteX38" fmla="*/ 179070 w 333375"/>
                <a:gd name="connsiteY38" fmla="*/ 367665 h 866775"/>
                <a:gd name="connsiteX39" fmla="*/ 180023 w 333375"/>
                <a:gd name="connsiteY39" fmla="*/ 260032 h 866775"/>
                <a:gd name="connsiteX40" fmla="*/ 111442 w 333375"/>
                <a:gd name="connsiteY40" fmla="*/ 416243 h 866775"/>
                <a:gd name="connsiteX41" fmla="*/ 153352 w 333375"/>
                <a:gd name="connsiteY41" fmla="*/ 416243 h 866775"/>
                <a:gd name="connsiteX42" fmla="*/ 153352 w 333375"/>
                <a:gd name="connsiteY42" fmla="*/ 529590 h 866775"/>
                <a:gd name="connsiteX43" fmla="*/ 133350 w 333375"/>
                <a:gd name="connsiteY43" fmla="*/ 531495 h 866775"/>
                <a:gd name="connsiteX44" fmla="*/ 110490 w 333375"/>
                <a:gd name="connsiteY44" fmla="*/ 510540 h 866775"/>
                <a:gd name="connsiteX45" fmla="*/ 111442 w 333375"/>
                <a:gd name="connsiteY45" fmla="*/ 416243 h 866775"/>
                <a:gd name="connsiteX46" fmla="*/ 47625 w 333375"/>
                <a:gd name="connsiteY46" fmla="*/ 252413 h 866775"/>
                <a:gd name="connsiteX47" fmla="*/ 88583 w 333375"/>
                <a:gd name="connsiteY47" fmla="*/ 284797 h 866775"/>
                <a:gd name="connsiteX48" fmla="*/ 88583 w 333375"/>
                <a:gd name="connsiteY48" fmla="*/ 334328 h 866775"/>
                <a:gd name="connsiteX49" fmla="*/ 47625 w 333375"/>
                <a:gd name="connsiteY49" fmla="*/ 367665 h 866775"/>
                <a:gd name="connsiteX50" fmla="*/ 47625 w 333375"/>
                <a:gd name="connsiteY50" fmla="*/ 252413 h 866775"/>
                <a:gd name="connsiteX51" fmla="*/ 47625 w 333375"/>
                <a:gd name="connsiteY51" fmla="*/ 415290 h 866775"/>
                <a:gd name="connsiteX52" fmla="*/ 88583 w 333375"/>
                <a:gd name="connsiteY52" fmla="*/ 415290 h 866775"/>
                <a:gd name="connsiteX53" fmla="*/ 87630 w 333375"/>
                <a:gd name="connsiteY53" fmla="*/ 519113 h 866775"/>
                <a:gd name="connsiteX54" fmla="*/ 74295 w 333375"/>
                <a:gd name="connsiteY54" fmla="*/ 529590 h 866775"/>
                <a:gd name="connsiteX55" fmla="*/ 46673 w 333375"/>
                <a:gd name="connsiteY55" fmla="*/ 530543 h 866775"/>
                <a:gd name="connsiteX56" fmla="*/ 47625 w 333375"/>
                <a:gd name="connsiteY56" fmla="*/ 415290 h 866775"/>
                <a:gd name="connsiteX57" fmla="*/ 46673 w 333375"/>
                <a:gd name="connsiteY57" fmla="*/ 579120 h 866775"/>
                <a:gd name="connsiteX58" fmla="*/ 88583 w 333375"/>
                <a:gd name="connsiteY58" fmla="*/ 606743 h 866775"/>
                <a:gd name="connsiteX59" fmla="*/ 88583 w 333375"/>
                <a:gd name="connsiteY59" fmla="*/ 661988 h 866775"/>
                <a:gd name="connsiteX60" fmla="*/ 46673 w 333375"/>
                <a:gd name="connsiteY60" fmla="*/ 692468 h 866775"/>
                <a:gd name="connsiteX61" fmla="*/ 46673 w 333375"/>
                <a:gd name="connsiteY61" fmla="*/ 579120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33375" h="866775">
                  <a:moveTo>
                    <a:pt x="341947" y="873443"/>
                  </a:moveTo>
                  <a:cubicBezTo>
                    <a:pt x="341947" y="628650"/>
                    <a:pt x="341947" y="385763"/>
                    <a:pt x="341947" y="143828"/>
                  </a:cubicBezTo>
                  <a:cubicBezTo>
                    <a:pt x="337185" y="142875"/>
                    <a:pt x="334328" y="141922"/>
                    <a:pt x="332422" y="141922"/>
                  </a:cubicBezTo>
                  <a:cubicBezTo>
                    <a:pt x="302895" y="141922"/>
                    <a:pt x="273367" y="141922"/>
                    <a:pt x="242888" y="141922"/>
                  </a:cubicBezTo>
                  <a:cubicBezTo>
                    <a:pt x="189548" y="141922"/>
                    <a:pt x="189548" y="141922"/>
                    <a:pt x="189548" y="89535"/>
                  </a:cubicBezTo>
                  <a:cubicBezTo>
                    <a:pt x="189548" y="60007"/>
                    <a:pt x="189548" y="30480"/>
                    <a:pt x="189548" y="0"/>
                  </a:cubicBezTo>
                  <a:cubicBezTo>
                    <a:pt x="176213" y="0"/>
                    <a:pt x="165735" y="0"/>
                    <a:pt x="152400" y="0"/>
                  </a:cubicBezTo>
                  <a:cubicBezTo>
                    <a:pt x="152400" y="47625"/>
                    <a:pt x="152400" y="93345"/>
                    <a:pt x="152400" y="141922"/>
                  </a:cubicBezTo>
                  <a:cubicBezTo>
                    <a:pt x="101917" y="141922"/>
                    <a:pt x="52388" y="141922"/>
                    <a:pt x="0" y="141922"/>
                  </a:cubicBezTo>
                  <a:cubicBezTo>
                    <a:pt x="0" y="387668"/>
                    <a:pt x="0" y="630555"/>
                    <a:pt x="0" y="874395"/>
                  </a:cubicBezTo>
                  <a:lnTo>
                    <a:pt x="341947" y="874395"/>
                  </a:lnTo>
                  <a:close/>
                  <a:moveTo>
                    <a:pt x="286703" y="693420"/>
                  </a:moveTo>
                  <a:cubicBezTo>
                    <a:pt x="272415" y="693420"/>
                    <a:pt x="260985" y="693420"/>
                    <a:pt x="246698" y="693420"/>
                  </a:cubicBezTo>
                  <a:cubicBezTo>
                    <a:pt x="246698" y="656272"/>
                    <a:pt x="245745" y="620078"/>
                    <a:pt x="247650" y="584835"/>
                  </a:cubicBezTo>
                  <a:cubicBezTo>
                    <a:pt x="247650" y="581025"/>
                    <a:pt x="262890" y="576263"/>
                    <a:pt x="270510" y="576263"/>
                  </a:cubicBezTo>
                  <a:cubicBezTo>
                    <a:pt x="276225" y="576263"/>
                    <a:pt x="285750" y="583882"/>
                    <a:pt x="285750" y="588645"/>
                  </a:cubicBezTo>
                  <a:cubicBezTo>
                    <a:pt x="287655" y="622935"/>
                    <a:pt x="286703" y="657225"/>
                    <a:pt x="286703" y="693420"/>
                  </a:cubicBezTo>
                  <a:close/>
                  <a:moveTo>
                    <a:pt x="247650" y="529590"/>
                  </a:moveTo>
                  <a:cubicBezTo>
                    <a:pt x="247650" y="490538"/>
                    <a:pt x="247650" y="453390"/>
                    <a:pt x="247650" y="415290"/>
                  </a:cubicBezTo>
                  <a:cubicBezTo>
                    <a:pt x="260985" y="415290"/>
                    <a:pt x="272415" y="415290"/>
                    <a:pt x="285750" y="415290"/>
                  </a:cubicBezTo>
                  <a:cubicBezTo>
                    <a:pt x="285750" y="453390"/>
                    <a:pt x="285750" y="491490"/>
                    <a:pt x="285750" y="529590"/>
                  </a:cubicBezTo>
                  <a:cubicBezTo>
                    <a:pt x="272415" y="529590"/>
                    <a:pt x="260985" y="529590"/>
                    <a:pt x="247650" y="529590"/>
                  </a:cubicBezTo>
                  <a:close/>
                  <a:moveTo>
                    <a:pt x="247650" y="261938"/>
                  </a:moveTo>
                  <a:cubicBezTo>
                    <a:pt x="247650" y="258128"/>
                    <a:pt x="261938" y="251460"/>
                    <a:pt x="269558" y="251460"/>
                  </a:cubicBezTo>
                  <a:cubicBezTo>
                    <a:pt x="275273" y="251460"/>
                    <a:pt x="286703" y="260032"/>
                    <a:pt x="286703" y="264795"/>
                  </a:cubicBezTo>
                  <a:cubicBezTo>
                    <a:pt x="288608" y="299085"/>
                    <a:pt x="287655" y="333375"/>
                    <a:pt x="287655" y="369570"/>
                  </a:cubicBezTo>
                  <a:cubicBezTo>
                    <a:pt x="273367" y="369570"/>
                    <a:pt x="261938" y="369570"/>
                    <a:pt x="247650" y="369570"/>
                  </a:cubicBezTo>
                  <a:cubicBezTo>
                    <a:pt x="246698" y="332422"/>
                    <a:pt x="245745" y="297180"/>
                    <a:pt x="247650" y="261938"/>
                  </a:cubicBezTo>
                  <a:close/>
                  <a:moveTo>
                    <a:pt x="221933" y="693420"/>
                  </a:moveTo>
                  <a:cubicBezTo>
                    <a:pt x="206692" y="693420"/>
                    <a:pt x="195263" y="693420"/>
                    <a:pt x="180023" y="693420"/>
                  </a:cubicBezTo>
                  <a:cubicBezTo>
                    <a:pt x="180023" y="656272"/>
                    <a:pt x="179070" y="620078"/>
                    <a:pt x="180975" y="584835"/>
                  </a:cubicBezTo>
                  <a:cubicBezTo>
                    <a:pt x="180975" y="581025"/>
                    <a:pt x="197167" y="576263"/>
                    <a:pt x="206692" y="576263"/>
                  </a:cubicBezTo>
                  <a:cubicBezTo>
                    <a:pt x="211455" y="576263"/>
                    <a:pt x="221933" y="584835"/>
                    <a:pt x="221933" y="589597"/>
                  </a:cubicBezTo>
                  <a:cubicBezTo>
                    <a:pt x="221933" y="622935"/>
                    <a:pt x="221933" y="657225"/>
                    <a:pt x="221933" y="693420"/>
                  </a:cubicBezTo>
                  <a:close/>
                  <a:moveTo>
                    <a:pt x="180023" y="260032"/>
                  </a:moveTo>
                  <a:cubicBezTo>
                    <a:pt x="180023" y="256222"/>
                    <a:pt x="196215" y="251460"/>
                    <a:pt x="204788" y="250507"/>
                  </a:cubicBezTo>
                  <a:cubicBezTo>
                    <a:pt x="210502" y="250507"/>
                    <a:pt x="220027" y="258128"/>
                    <a:pt x="220027" y="262890"/>
                  </a:cubicBezTo>
                  <a:cubicBezTo>
                    <a:pt x="220980" y="297180"/>
                    <a:pt x="220980" y="330518"/>
                    <a:pt x="220980" y="367665"/>
                  </a:cubicBezTo>
                  <a:cubicBezTo>
                    <a:pt x="205740" y="367665"/>
                    <a:pt x="194310" y="367665"/>
                    <a:pt x="179070" y="367665"/>
                  </a:cubicBezTo>
                  <a:cubicBezTo>
                    <a:pt x="179070" y="332422"/>
                    <a:pt x="178117" y="296228"/>
                    <a:pt x="180023" y="260032"/>
                  </a:cubicBezTo>
                  <a:close/>
                  <a:moveTo>
                    <a:pt x="111442" y="416243"/>
                  </a:moveTo>
                  <a:cubicBezTo>
                    <a:pt x="125730" y="416243"/>
                    <a:pt x="138113" y="416243"/>
                    <a:pt x="153352" y="416243"/>
                  </a:cubicBezTo>
                  <a:cubicBezTo>
                    <a:pt x="153352" y="454343"/>
                    <a:pt x="153352" y="491490"/>
                    <a:pt x="153352" y="529590"/>
                  </a:cubicBezTo>
                  <a:cubicBezTo>
                    <a:pt x="146685" y="530543"/>
                    <a:pt x="140017" y="530543"/>
                    <a:pt x="133350" y="531495"/>
                  </a:cubicBezTo>
                  <a:cubicBezTo>
                    <a:pt x="117158" y="533400"/>
                    <a:pt x="109538" y="528638"/>
                    <a:pt x="110490" y="510540"/>
                  </a:cubicBezTo>
                  <a:cubicBezTo>
                    <a:pt x="111442" y="479107"/>
                    <a:pt x="111442" y="448628"/>
                    <a:pt x="111442" y="416243"/>
                  </a:cubicBezTo>
                  <a:close/>
                  <a:moveTo>
                    <a:pt x="47625" y="252413"/>
                  </a:moveTo>
                  <a:cubicBezTo>
                    <a:pt x="88583" y="246697"/>
                    <a:pt x="88583" y="246697"/>
                    <a:pt x="88583" y="284797"/>
                  </a:cubicBezTo>
                  <a:cubicBezTo>
                    <a:pt x="88583" y="300990"/>
                    <a:pt x="88583" y="318135"/>
                    <a:pt x="88583" y="334328"/>
                  </a:cubicBezTo>
                  <a:cubicBezTo>
                    <a:pt x="88583" y="373380"/>
                    <a:pt x="88583" y="373380"/>
                    <a:pt x="47625" y="367665"/>
                  </a:cubicBezTo>
                  <a:cubicBezTo>
                    <a:pt x="47625" y="329565"/>
                    <a:pt x="47625" y="291465"/>
                    <a:pt x="47625" y="252413"/>
                  </a:cubicBezTo>
                  <a:close/>
                  <a:moveTo>
                    <a:pt x="47625" y="415290"/>
                  </a:moveTo>
                  <a:cubicBezTo>
                    <a:pt x="60960" y="415290"/>
                    <a:pt x="73342" y="415290"/>
                    <a:pt x="88583" y="415290"/>
                  </a:cubicBezTo>
                  <a:cubicBezTo>
                    <a:pt x="88583" y="450532"/>
                    <a:pt x="88583" y="484822"/>
                    <a:pt x="87630" y="519113"/>
                  </a:cubicBezTo>
                  <a:cubicBezTo>
                    <a:pt x="87630" y="522922"/>
                    <a:pt x="80010" y="528638"/>
                    <a:pt x="74295" y="529590"/>
                  </a:cubicBezTo>
                  <a:cubicBezTo>
                    <a:pt x="66675" y="531495"/>
                    <a:pt x="58102" y="530543"/>
                    <a:pt x="46673" y="530543"/>
                  </a:cubicBezTo>
                  <a:cubicBezTo>
                    <a:pt x="47625" y="491490"/>
                    <a:pt x="47625" y="454343"/>
                    <a:pt x="47625" y="415290"/>
                  </a:cubicBezTo>
                  <a:close/>
                  <a:moveTo>
                    <a:pt x="46673" y="579120"/>
                  </a:moveTo>
                  <a:cubicBezTo>
                    <a:pt x="82867" y="567690"/>
                    <a:pt x="88583" y="571500"/>
                    <a:pt x="88583" y="606743"/>
                  </a:cubicBezTo>
                  <a:cubicBezTo>
                    <a:pt x="88583" y="624840"/>
                    <a:pt x="88583" y="642938"/>
                    <a:pt x="88583" y="661988"/>
                  </a:cubicBezTo>
                  <a:cubicBezTo>
                    <a:pt x="88583" y="699135"/>
                    <a:pt x="88583" y="699135"/>
                    <a:pt x="46673" y="692468"/>
                  </a:cubicBezTo>
                  <a:cubicBezTo>
                    <a:pt x="46673" y="653415"/>
                    <a:pt x="46673" y="616268"/>
                    <a:pt x="46673" y="579120"/>
                  </a:cubicBezTo>
                  <a:close/>
                </a:path>
              </a:pathLst>
            </a:custGeom>
            <a:solidFill>
              <a:srgbClr val="82C6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93218C5-419C-4559-BE36-5BA80D584E7B}"/>
                </a:ext>
              </a:extLst>
            </p:cNvPr>
            <p:cNvSpPr/>
            <p:nvPr/>
          </p:nvSpPr>
          <p:spPr>
            <a:xfrm>
              <a:off x="5469043" y="4935129"/>
              <a:ext cx="1121561" cy="1166481"/>
            </a:xfrm>
            <a:custGeom>
              <a:avLst/>
              <a:gdLst>
                <a:gd name="connsiteX0" fmla="*/ 91855 w 1303698"/>
                <a:gd name="connsiteY0" fmla="*/ 1312553 h 1355913"/>
                <a:gd name="connsiteX1" fmla="*/ 91855 w 1303698"/>
                <a:gd name="connsiteY1" fmla="*/ 1330841 h 1355913"/>
                <a:gd name="connsiteX2" fmla="*/ 274735 w 1303698"/>
                <a:gd name="connsiteY2" fmla="*/ 1330841 h 1355913"/>
                <a:gd name="connsiteX3" fmla="*/ 274735 w 1303698"/>
                <a:gd name="connsiteY3" fmla="*/ 1312553 h 1355913"/>
                <a:gd name="connsiteX4" fmla="*/ 928130 w 1303698"/>
                <a:gd name="connsiteY4" fmla="*/ 1308135 h 1355913"/>
                <a:gd name="connsiteX5" fmla="*/ 928130 w 1303698"/>
                <a:gd name="connsiteY5" fmla="*/ 1326423 h 1355913"/>
                <a:gd name="connsiteX6" fmla="*/ 1111010 w 1303698"/>
                <a:gd name="connsiteY6" fmla="*/ 1326423 h 1355913"/>
                <a:gd name="connsiteX7" fmla="*/ 1111010 w 1303698"/>
                <a:gd name="connsiteY7" fmla="*/ 1308135 h 1355913"/>
                <a:gd name="connsiteX8" fmla="*/ 713802 w 1303698"/>
                <a:gd name="connsiteY8" fmla="*/ 1307881 h 1355913"/>
                <a:gd name="connsiteX9" fmla="*/ 713802 w 1303698"/>
                <a:gd name="connsiteY9" fmla="*/ 1326169 h 1355913"/>
                <a:gd name="connsiteX10" fmla="*/ 896682 w 1303698"/>
                <a:gd name="connsiteY10" fmla="*/ 1326169 h 1355913"/>
                <a:gd name="connsiteX11" fmla="*/ 896682 w 1303698"/>
                <a:gd name="connsiteY11" fmla="*/ 1307881 h 1355913"/>
                <a:gd name="connsiteX12" fmla="*/ 91855 w 1303698"/>
                <a:gd name="connsiteY12" fmla="*/ 1284733 h 1355913"/>
                <a:gd name="connsiteX13" fmla="*/ 91855 w 1303698"/>
                <a:gd name="connsiteY13" fmla="*/ 1303021 h 1355913"/>
                <a:gd name="connsiteX14" fmla="*/ 274735 w 1303698"/>
                <a:gd name="connsiteY14" fmla="*/ 1303021 h 1355913"/>
                <a:gd name="connsiteX15" fmla="*/ 274735 w 1303698"/>
                <a:gd name="connsiteY15" fmla="*/ 1284733 h 1355913"/>
                <a:gd name="connsiteX16" fmla="*/ 928130 w 1303698"/>
                <a:gd name="connsiteY16" fmla="*/ 1280315 h 1355913"/>
                <a:gd name="connsiteX17" fmla="*/ 928130 w 1303698"/>
                <a:gd name="connsiteY17" fmla="*/ 1298603 h 1355913"/>
                <a:gd name="connsiteX18" fmla="*/ 1111010 w 1303698"/>
                <a:gd name="connsiteY18" fmla="*/ 1298603 h 1355913"/>
                <a:gd name="connsiteX19" fmla="*/ 1111010 w 1303698"/>
                <a:gd name="connsiteY19" fmla="*/ 1280315 h 1355913"/>
                <a:gd name="connsiteX20" fmla="*/ 713802 w 1303698"/>
                <a:gd name="connsiteY20" fmla="*/ 1280061 h 1355913"/>
                <a:gd name="connsiteX21" fmla="*/ 713802 w 1303698"/>
                <a:gd name="connsiteY21" fmla="*/ 1298349 h 1355913"/>
                <a:gd name="connsiteX22" fmla="*/ 896682 w 1303698"/>
                <a:gd name="connsiteY22" fmla="*/ 1298349 h 1355913"/>
                <a:gd name="connsiteX23" fmla="*/ 896682 w 1303698"/>
                <a:gd name="connsiteY23" fmla="*/ 1280061 h 1355913"/>
                <a:gd name="connsiteX24" fmla="*/ 91855 w 1303698"/>
                <a:gd name="connsiteY24" fmla="*/ 1256914 h 1355913"/>
                <a:gd name="connsiteX25" fmla="*/ 91855 w 1303698"/>
                <a:gd name="connsiteY25" fmla="*/ 1275202 h 1355913"/>
                <a:gd name="connsiteX26" fmla="*/ 274735 w 1303698"/>
                <a:gd name="connsiteY26" fmla="*/ 1275202 h 1355913"/>
                <a:gd name="connsiteX27" fmla="*/ 274735 w 1303698"/>
                <a:gd name="connsiteY27" fmla="*/ 1256914 h 1355913"/>
                <a:gd name="connsiteX28" fmla="*/ 928130 w 1303698"/>
                <a:gd name="connsiteY28" fmla="*/ 1252496 h 1355913"/>
                <a:gd name="connsiteX29" fmla="*/ 928130 w 1303698"/>
                <a:gd name="connsiteY29" fmla="*/ 1270784 h 1355913"/>
                <a:gd name="connsiteX30" fmla="*/ 1111010 w 1303698"/>
                <a:gd name="connsiteY30" fmla="*/ 1270784 h 1355913"/>
                <a:gd name="connsiteX31" fmla="*/ 1111010 w 1303698"/>
                <a:gd name="connsiteY31" fmla="*/ 1252496 h 1355913"/>
                <a:gd name="connsiteX32" fmla="*/ 713802 w 1303698"/>
                <a:gd name="connsiteY32" fmla="*/ 1252242 h 1355913"/>
                <a:gd name="connsiteX33" fmla="*/ 713802 w 1303698"/>
                <a:gd name="connsiteY33" fmla="*/ 1270530 h 1355913"/>
                <a:gd name="connsiteX34" fmla="*/ 896682 w 1303698"/>
                <a:gd name="connsiteY34" fmla="*/ 1270530 h 1355913"/>
                <a:gd name="connsiteX35" fmla="*/ 896682 w 1303698"/>
                <a:gd name="connsiteY35" fmla="*/ 1252242 h 1355913"/>
                <a:gd name="connsiteX36" fmla="*/ 91855 w 1303698"/>
                <a:gd name="connsiteY36" fmla="*/ 1229095 h 1355913"/>
                <a:gd name="connsiteX37" fmla="*/ 91855 w 1303698"/>
                <a:gd name="connsiteY37" fmla="*/ 1247383 h 1355913"/>
                <a:gd name="connsiteX38" fmla="*/ 274735 w 1303698"/>
                <a:gd name="connsiteY38" fmla="*/ 1247383 h 1355913"/>
                <a:gd name="connsiteX39" fmla="*/ 274735 w 1303698"/>
                <a:gd name="connsiteY39" fmla="*/ 1229095 h 1355913"/>
                <a:gd name="connsiteX40" fmla="*/ 928130 w 1303698"/>
                <a:gd name="connsiteY40" fmla="*/ 1224677 h 1355913"/>
                <a:gd name="connsiteX41" fmla="*/ 928130 w 1303698"/>
                <a:gd name="connsiteY41" fmla="*/ 1242965 h 1355913"/>
                <a:gd name="connsiteX42" fmla="*/ 1111010 w 1303698"/>
                <a:gd name="connsiteY42" fmla="*/ 1242965 h 1355913"/>
                <a:gd name="connsiteX43" fmla="*/ 1111010 w 1303698"/>
                <a:gd name="connsiteY43" fmla="*/ 1224677 h 1355913"/>
                <a:gd name="connsiteX44" fmla="*/ 713802 w 1303698"/>
                <a:gd name="connsiteY44" fmla="*/ 1224423 h 1355913"/>
                <a:gd name="connsiteX45" fmla="*/ 713802 w 1303698"/>
                <a:gd name="connsiteY45" fmla="*/ 1242711 h 1355913"/>
                <a:gd name="connsiteX46" fmla="*/ 896682 w 1303698"/>
                <a:gd name="connsiteY46" fmla="*/ 1242711 h 1355913"/>
                <a:gd name="connsiteX47" fmla="*/ 896682 w 1303698"/>
                <a:gd name="connsiteY47" fmla="*/ 1224423 h 1355913"/>
                <a:gd name="connsiteX48" fmla="*/ 1172454 w 1303698"/>
                <a:gd name="connsiteY48" fmla="*/ 1139433 h 1355913"/>
                <a:gd name="connsiteX49" fmla="*/ 1172454 w 1303698"/>
                <a:gd name="connsiteY49" fmla="*/ 1176009 h 1355913"/>
                <a:gd name="connsiteX50" fmla="*/ 1218416 w 1303698"/>
                <a:gd name="connsiteY50" fmla="*/ 1176009 h 1355913"/>
                <a:gd name="connsiteX51" fmla="*/ 1218416 w 1303698"/>
                <a:gd name="connsiteY51" fmla="*/ 1139433 h 1355913"/>
                <a:gd name="connsiteX52" fmla="*/ 1096012 w 1303698"/>
                <a:gd name="connsiteY52" fmla="*/ 1139433 h 1355913"/>
                <a:gd name="connsiteX53" fmla="*/ 1096012 w 1303698"/>
                <a:gd name="connsiteY53" fmla="*/ 1176009 h 1355913"/>
                <a:gd name="connsiteX54" fmla="*/ 1141974 w 1303698"/>
                <a:gd name="connsiteY54" fmla="*/ 1176009 h 1355913"/>
                <a:gd name="connsiteX55" fmla="*/ 1141974 w 1303698"/>
                <a:gd name="connsiteY55" fmla="*/ 1139433 h 1355913"/>
                <a:gd name="connsiteX56" fmla="*/ 1019570 w 1303698"/>
                <a:gd name="connsiteY56" fmla="*/ 1139433 h 1355913"/>
                <a:gd name="connsiteX57" fmla="*/ 1019570 w 1303698"/>
                <a:gd name="connsiteY57" fmla="*/ 1176009 h 1355913"/>
                <a:gd name="connsiteX58" fmla="*/ 1065532 w 1303698"/>
                <a:gd name="connsiteY58" fmla="*/ 1176009 h 1355913"/>
                <a:gd name="connsiteX59" fmla="*/ 1065532 w 1303698"/>
                <a:gd name="connsiteY59" fmla="*/ 1139433 h 1355913"/>
                <a:gd name="connsiteX60" fmla="*/ 943128 w 1303698"/>
                <a:gd name="connsiteY60" fmla="*/ 1139433 h 1355913"/>
                <a:gd name="connsiteX61" fmla="*/ 943128 w 1303698"/>
                <a:gd name="connsiteY61" fmla="*/ 1176009 h 1355913"/>
                <a:gd name="connsiteX62" fmla="*/ 989090 w 1303698"/>
                <a:gd name="connsiteY62" fmla="*/ 1176009 h 1355913"/>
                <a:gd name="connsiteX63" fmla="*/ 989090 w 1303698"/>
                <a:gd name="connsiteY63" fmla="*/ 1139433 h 1355913"/>
                <a:gd name="connsiteX64" fmla="*/ 866686 w 1303698"/>
                <a:gd name="connsiteY64" fmla="*/ 1139433 h 1355913"/>
                <a:gd name="connsiteX65" fmla="*/ 866686 w 1303698"/>
                <a:gd name="connsiteY65" fmla="*/ 1176009 h 1355913"/>
                <a:gd name="connsiteX66" fmla="*/ 912648 w 1303698"/>
                <a:gd name="connsiteY66" fmla="*/ 1176009 h 1355913"/>
                <a:gd name="connsiteX67" fmla="*/ 912648 w 1303698"/>
                <a:gd name="connsiteY67" fmla="*/ 1139433 h 1355913"/>
                <a:gd name="connsiteX68" fmla="*/ 790244 w 1303698"/>
                <a:gd name="connsiteY68" fmla="*/ 1139433 h 1355913"/>
                <a:gd name="connsiteX69" fmla="*/ 790244 w 1303698"/>
                <a:gd name="connsiteY69" fmla="*/ 1176009 h 1355913"/>
                <a:gd name="connsiteX70" fmla="*/ 836206 w 1303698"/>
                <a:gd name="connsiteY70" fmla="*/ 1176009 h 1355913"/>
                <a:gd name="connsiteX71" fmla="*/ 836206 w 1303698"/>
                <a:gd name="connsiteY71" fmla="*/ 1139433 h 1355913"/>
                <a:gd name="connsiteX72" fmla="*/ 713802 w 1303698"/>
                <a:gd name="connsiteY72" fmla="*/ 1139433 h 1355913"/>
                <a:gd name="connsiteX73" fmla="*/ 713802 w 1303698"/>
                <a:gd name="connsiteY73" fmla="*/ 1176009 h 1355913"/>
                <a:gd name="connsiteX74" fmla="*/ 759764 w 1303698"/>
                <a:gd name="connsiteY74" fmla="*/ 1176009 h 1355913"/>
                <a:gd name="connsiteX75" fmla="*/ 759764 w 1303698"/>
                <a:gd name="connsiteY75" fmla="*/ 1139433 h 1355913"/>
                <a:gd name="connsiteX76" fmla="*/ 550507 w 1303698"/>
                <a:gd name="connsiteY76" fmla="*/ 1139433 h 1355913"/>
                <a:gd name="connsiteX77" fmla="*/ 550507 w 1303698"/>
                <a:gd name="connsiteY77" fmla="*/ 1176009 h 1355913"/>
                <a:gd name="connsiteX78" fmla="*/ 596469 w 1303698"/>
                <a:gd name="connsiteY78" fmla="*/ 1176009 h 1355913"/>
                <a:gd name="connsiteX79" fmla="*/ 596469 w 1303698"/>
                <a:gd name="connsiteY79" fmla="*/ 1139433 h 1355913"/>
                <a:gd name="connsiteX80" fmla="*/ 474065 w 1303698"/>
                <a:gd name="connsiteY80" fmla="*/ 1139433 h 1355913"/>
                <a:gd name="connsiteX81" fmla="*/ 474065 w 1303698"/>
                <a:gd name="connsiteY81" fmla="*/ 1176009 h 1355913"/>
                <a:gd name="connsiteX82" fmla="*/ 520027 w 1303698"/>
                <a:gd name="connsiteY82" fmla="*/ 1176009 h 1355913"/>
                <a:gd name="connsiteX83" fmla="*/ 520027 w 1303698"/>
                <a:gd name="connsiteY83" fmla="*/ 1139433 h 1355913"/>
                <a:gd name="connsiteX84" fmla="*/ 397623 w 1303698"/>
                <a:gd name="connsiteY84" fmla="*/ 1139433 h 1355913"/>
                <a:gd name="connsiteX85" fmla="*/ 397623 w 1303698"/>
                <a:gd name="connsiteY85" fmla="*/ 1176009 h 1355913"/>
                <a:gd name="connsiteX86" fmla="*/ 443585 w 1303698"/>
                <a:gd name="connsiteY86" fmla="*/ 1176009 h 1355913"/>
                <a:gd name="connsiteX87" fmla="*/ 443585 w 1303698"/>
                <a:gd name="connsiteY87" fmla="*/ 1139433 h 1355913"/>
                <a:gd name="connsiteX88" fmla="*/ 321181 w 1303698"/>
                <a:gd name="connsiteY88" fmla="*/ 1139433 h 1355913"/>
                <a:gd name="connsiteX89" fmla="*/ 321181 w 1303698"/>
                <a:gd name="connsiteY89" fmla="*/ 1176009 h 1355913"/>
                <a:gd name="connsiteX90" fmla="*/ 367143 w 1303698"/>
                <a:gd name="connsiteY90" fmla="*/ 1176009 h 1355913"/>
                <a:gd name="connsiteX91" fmla="*/ 367143 w 1303698"/>
                <a:gd name="connsiteY91" fmla="*/ 1139433 h 1355913"/>
                <a:gd name="connsiteX92" fmla="*/ 244739 w 1303698"/>
                <a:gd name="connsiteY92" fmla="*/ 1139433 h 1355913"/>
                <a:gd name="connsiteX93" fmla="*/ 244739 w 1303698"/>
                <a:gd name="connsiteY93" fmla="*/ 1176009 h 1355913"/>
                <a:gd name="connsiteX94" fmla="*/ 290701 w 1303698"/>
                <a:gd name="connsiteY94" fmla="*/ 1176009 h 1355913"/>
                <a:gd name="connsiteX95" fmla="*/ 290701 w 1303698"/>
                <a:gd name="connsiteY95" fmla="*/ 1139433 h 1355913"/>
                <a:gd name="connsiteX96" fmla="*/ 168297 w 1303698"/>
                <a:gd name="connsiteY96" fmla="*/ 1139433 h 1355913"/>
                <a:gd name="connsiteX97" fmla="*/ 168297 w 1303698"/>
                <a:gd name="connsiteY97" fmla="*/ 1176009 h 1355913"/>
                <a:gd name="connsiteX98" fmla="*/ 214259 w 1303698"/>
                <a:gd name="connsiteY98" fmla="*/ 1176009 h 1355913"/>
                <a:gd name="connsiteX99" fmla="*/ 214259 w 1303698"/>
                <a:gd name="connsiteY99" fmla="*/ 1139433 h 1355913"/>
                <a:gd name="connsiteX100" fmla="*/ 91855 w 1303698"/>
                <a:gd name="connsiteY100" fmla="*/ 1139433 h 1355913"/>
                <a:gd name="connsiteX101" fmla="*/ 91855 w 1303698"/>
                <a:gd name="connsiteY101" fmla="*/ 1176009 h 1355913"/>
                <a:gd name="connsiteX102" fmla="*/ 137817 w 1303698"/>
                <a:gd name="connsiteY102" fmla="*/ 1176009 h 1355913"/>
                <a:gd name="connsiteX103" fmla="*/ 137817 w 1303698"/>
                <a:gd name="connsiteY103" fmla="*/ 1139433 h 1355913"/>
                <a:gd name="connsiteX104" fmla="*/ 1172454 w 1303698"/>
                <a:gd name="connsiteY104" fmla="*/ 1066462 h 1355913"/>
                <a:gd name="connsiteX105" fmla="*/ 1172454 w 1303698"/>
                <a:gd name="connsiteY105" fmla="*/ 1103038 h 1355913"/>
                <a:gd name="connsiteX106" fmla="*/ 1218416 w 1303698"/>
                <a:gd name="connsiteY106" fmla="*/ 1103038 h 1355913"/>
                <a:gd name="connsiteX107" fmla="*/ 1218416 w 1303698"/>
                <a:gd name="connsiteY107" fmla="*/ 1066462 h 1355913"/>
                <a:gd name="connsiteX108" fmla="*/ 1096012 w 1303698"/>
                <a:gd name="connsiteY108" fmla="*/ 1066462 h 1355913"/>
                <a:gd name="connsiteX109" fmla="*/ 1096012 w 1303698"/>
                <a:gd name="connsiteY109" fmla="*/ 1103038 h 1355913"/>
                <a:gd name="connsiteX110" fmla="*/ 1141974 w 1303698"/>
                <a:gd name="connsiteY110" fmla="*/ 1103038 h 1355913"/>
                <a:gd name="connsiteX111" fmla="*/ 1141974 w 1303698"/>
                <a:gd name="connsiteY111" fmla="*/ 1066462 h 1355913"/>
                <a:gd name="connsiteX112" fmla="*/ 1019570 w 1303698"/>
                <a:gd name="connsiteY112" fmla="*/ 1066462 h 1355913"/>
                <a:gd name="connsiteX113" fmla="*/ 1019570 w 1303698"/>
                <a:gd name="connsiteY113" fmla="*/ 1103038 h 1355913"/>
                <a:gd name="connsiteX114" fmla="*/ 1065532 w 1303698"/>
                <a:gd name="connsiteY114" fmla="*/ 1103038 h 1355913"/>
                <a:gd name="connsiteX115" fmla="*/ 1065532 w 1303698"/>
                <a:gd name="connsiteY115" fmla="*/ 1066462 h 1355913"/>
                <a:gd name="connsiteX116" fmla="*/ 943128 w 1303698"/>
                <a:gd name="connsiteY116" fmla="*/ 1066462 h 1355913"/>
                <a:gd name="connsiteX117" fmla="*/ 943128 w 1303698"/>
                <a:gd name="connsiteY117" fmla="*/ 1103038 h 1355913"/>
                <a:gd name="connsiteX118" fmla="*/ 989090 w 1303698"/>
                <a:gd name="connsiteY118" fmla="*/ 1103038 h 1355913"/>
                <a:gd name="connsiteX119" fmla="*/ 989090 w 1303698"/>
                <a:gd name="connsiteY119" fmla="*/ 1066462 h 1355913"/>
                <a:gd name="connsiteX120" fmla="*/ 866686 w 1303698"/>
                <a:gd name="connsiteY120" fmla="*/ 1066462 h 1355913"/>
                <a:gd name="connsiteX121" fmla="*/ 866686 w 1303698"/>
                <a:gd name="connsiteY121" fmla="*/ 1103038 h 1355913"/>
                <a:gd name="connsiteX122" fmla="*/ 912648 w 1303698"/>
                <a:gd name="connsiteY122" fmla="*/ 1103038 h 1355913"/>
                <a:gd name="connsiteX123" fmla="*/ 912648 w 1303698"/>
                <a:gd name="connsiteY123" fmla="*/ 1066462 h 1355913"/>
                <a:gd name="connsiteX124" fmla="*/ 790244 w 1303698"/>
                <a:gd name="connsiteY124" fmla="*/ 1066462 h 1355913"/>
                <a:gd name="connsiteX125" fmla="*/ 790244 w 1303698"/>
                <a:gd name="connsiteY125" fmla="*/ 1103038 h 1355913"/>
                <a:gd name="connsiteX126" fmla="*/ 836206 w 1303698"/>
                <a:gd name="connsiteY126" fmla="*/ 1103038 h 1355913"/>
                <a:gd name="connsiteX127" fmla="*/ 836206 w 1303698"/>
                <a:gd name="connsiteY127" fmla="*/ 1066462 h 1355913"/>
                <a:gd name="connsiteX128" fmla="*/ 713802 w 1303698"/>
                <a:gd name="connsiteY128" fmla="*/ 1066462 h 1355913"/>
                <a:gd name="connsiteX129" fmla="*/ 713802 w 1303698"/>
                <a:gd name="connsiteY129" fmla="*/ 1103038 h 1355913"/>
                <a:gd name="connsiteX130" fmla="*/ 759764 w 1303698"/>
                <a:gd name="connsiteY130" fmla="*/ 1103038 h 1355913"/>
                <a:gd name="connsiteX131" fmla="*/ 759764 w 1303698"/>
                <a:gd name="connsiteY131" fmla="*/ 1066462 h 1355913"/>
                <a:gd name="connsiteX132" fmla="*/ 550507 w 1303698"/>
                <a:gd name="connsiteY132" fmla="*/ 1066462 h 1355913"/>
                <a:gd name="connsiteX133" fmla="*/ 550507 w 1303698"/>
                <a:gd name="connsiteY133" fmla="*/ 1103038 h 1355913"/>
                <a:gd name="connsiteX134" fmla="*/ 596469 w 1303698"/>
                <a:gd name="connsiteY134" fmla="*/ 1103038 h 1355913"/>
                <a:gd name="connsiteX135" fmla="*/ 596469 w 1303698"/>
                <a:gd name="connsiteY135" fmla="*/ 1066462 h 1355913"/>
                <a:gd name="connsiteX136" fmla="*/ 474065 w 1303698"/>
                <a:gd name="connsiteY136" fmla="*/ 1066462 h 1355913"/>
                <a:gd name="connsiteX137" fmla="*/ 474065 w 1303698"/>
                <a:gd name="connsiteY137" fmla="*/ 1103038 h 1355913"/>
                <a:gd name="connsiteX138" fmla="*/ 520027 w 1303698"/>
                <a:gd name="connsiteY138" fmla="*/ 1103038 h 1355913"/>
                <a:gd name="connsiteX139" fmla="*/ 520027 w 1303698"/>
                <a:gd name="connsiteY139" fmla="*/ 1066462 h 1355913"/>
                <a:gd name="connsiteX140" fmla="*/ 397623 w 1303698"/>
                <a:gd name="connsiteY140" fmla="*/ 1066462 h 1355913"/>
                <a:gd name="connsiteX141" fmla="*/ 397623 w 1303698"/>
                <a:gd name="connsiteY141" fmla="*/ 1103038 h 1355913"/>
                <a:gd name="connsiteX142" fmla="*/ 443585 w 1303698"/>
                <a:gd name="connsiteY142" fmla="*/ 1103038 h 1355913"/>
                <a:gd name="connsiteX143" fmla="*/ 443585 w 1303698"/>
                <a:gd name="connsiteY143" fmla="*/ 1066462 h 1355913"/>
                <a:gd name="connsiteX144" fmla="*/ 321181 w 1303698"/>
                <a:gd name="connsiteY144" fmla="*/ 1066462 h 1355913"/>
                <a:gd name="connsiteX145" fmla="*/ 321181 w 1303698"/>
                <a:gd name="connsiteY145" fmla="*/ 1103038 h 1355913"/>
                <a:gd name="connsiteX146" fmla="*/ 367143 w 1303698"/>
                <a:gd name="connsiteY146" fmla="*/ 1103038 h 1355913"/>
                <a:gd name="connsiteX147" fmla="*/ 367143 w 1303698"/>
                <a:gd name="connsiteY147" fmla="*/ 1066462 h 1355913"/>
                <a:gd name="connsiteX148" fmla="*/ 244739 w 1303698"/>
                <a:gd name="connsiteY148" fmla="*/ 1066462 h 1355913"/>
                <a:gd name="connsiteX149" fmla="*/ 244739 w 1303698"/>
                <a:gd name="connsiteY149" fmla="*/ 1103038 h 1355913"/>
                <a:gd name="connsiteX150" fmla="*/ 290701 w 1303698"/>
                <a:gd name="connsiteY150" fmla="*/ 1103038 h 1355913"/>
                <a:gd name="connsiteX151" fmla="*/ 290701 w 1303698"/>
                <a:gd name="connsiteY151" fmla="*/ 1066462 h 1355913"/>
                <a:gd name="connsiteX152" fmla="*/ 168297 w 1303698"/>
                <a:gd name="connsiteY152" fmla="*/ 1066462 h 1355913"/>
                <a:gd name="connsiteX153" fmla="*/ 168297 w 1303698"/>
                <a:gd name="connsiteY153" fmla="*/ 1103038 h 1355913"/>
                <a:gd name="connsiteX154" fmla="*/ 214259 w 1303698"/>
                <a:gd name="connsiteY154" fmla="*/ 1103038 h 1355913"/>
                <a:gd name="connsiteX155" fmla="*/ 214259 w 1303698"/>
                <a:gd name="connsiteY155" fmla="*/ 1066462 h 1355913"/>
                <a:gd name="connsiteX156" fmla="*/ 91855 w 1303698"/>
                <a:gd name="connsiteY156" fmla="*/ 1066462 h 1355913"/>
                <a:gd name="connsiteX157" fmla="*/ 91855 w 1303698"/>
                <a:gd name="connsiteY157" fmla="*/ 1103038 h 1355913"/>
                <a:gd name="connsiteX158" fmla="*/ 137817 w 1303698"/>
                <a:gd name="connsiteY158" fmla="*/ 1103038 h 1355913"/>
                <a:gd name="connsiteX159" fmla="*/ 137817 w 1303698"/>
                <a:gd name="connsiteY159" fmla="*/ 1066462 h 1355913"/>
                <a:gd name="connsiteX160" fmla="*/ 1172454 w 1303698"/>
                <a:gd name="connsiteY160" fmla="*/ 987699 h 1355913"/>
                <a:gd name="connsiteX161" fmla="*/ 1172454 w 1303698"/>
                <a:gd name="connsiteY161" fmla="*/ 1024275 h 1355913"/>
                <a:gd name="connsiteX162" fmla="*/ 1218416 w 1303698"/>
                <a:gd name="connsiteY162" fmla="*/ 1024275 h 1355913"/>
                <a:gd name="connsiteX163" fmla="*/ 1218416 w 1303698"/>
                <a:gd name="connsiteY163" fmla="*/ 987699 h 1355913"/>
                <a:gd name="connsiteX164" fmla="*/ 1096012 w 1303698"/>
                <a:gd name="connsiteY164" fmla="*/ 987699 h 1355913"/>
                <a:gd name="connsiteX165" fmla="*/ 1096012 w 1303698"/>
                <a:gd name="connsiteY165" fmla="*/ 1024275 h 1355913"/>
                <a:gd name="connsiteX166" fmla="*/ 1141974 w 1303698"/>
                <a:gd name="connsiteY166" fmla="*/ 1024275 h 1355913"/>
                <a:gd name="connsiteX167" fmla="*/ 1141974 w 1303698"/>
                <a:gd name="connsiteY167" fmla="*/ 987699 h 1355913"/>
                <a:gd name="connsiteX168" fmla="*/ 1019570 w 1303698"/>
                <a:gd name="connsiteY168" fmla="*/ 987699 h 1355913"/>
                <a:gd name="connsiteX169" fmla="*/ 1019570 w 1303698"/>
                <a:gd name="connsiteY169" fmla="*/ 1024275 h 1355913"/>
                <a:gd name="connsiteX170" fmla="*/ 1065532 w 1303698"/>
                <a:gd name="connsiteY170" fmla="*/ 1024275 h 1355913"/>
                <a:gd name="connsiteX171" fmla="*/ 1065532 w 1303698"/>
                <a:gd name="connsiteY171" fmla="*/ 987699 h 1355913"/>
                <a:gd name="connsiteX172" fmla="*/ 943128 w 1303698"/>
                <a:gd name="connsiteY172" fmla="*/ 987699 h 1355913"/>
                <a:gd name="connsiteX173" fmla="*/ 943128 w 1303698"/>
                <a:gd name="connsiteY173" fmla="*/ 1024275 h 1355913"/>
                <a:gd name="connsiteX174" fmla="*/ 989090 w 1303698"/>
                <a:gd name="connsiteY174" fmla="*/ 1024275 h 1355913"/>
                <a:gd name="connsiteX175" fmla="*/ 989090 w 1303698"/>
                <a:gd name="connsiteY175" fmla="*/ 987699 h 1355913"/>
                <a:gd name="connsiteX176" fmla="*/ 866686 w 1303698"/>
                <a:gd name="connsiteY176" fmla="*/ 987699 h 1355913"/>
                <a:gd name="connsiteX177" fmla="*/ 866686 w 1303698"/>
                <a:gd name="connsiteY177" fmla="*/ 1024275 h 1355913"/>
                <a:gd name="connsiteX178" fmla="*/ 912648 w 1303698"/>
                <a:gd name="connsiteY178" fmla="*/ 1024275 h 1355913"/>
                <a:gd name="connsiteX179" fmla="*/ 912648 w 1303698"/>
                <a:gd name="connsiteY179" fmla="*/ 987699 h 1355913"/>
                <a:gd name="connsiteX180" fmla="*/ 790244 w 1303698"/>
                <a:gd name="connsiteY180" fmla="*/ 987699 h 1355913"/>
                <a:gd name="connsiteX181" fmla="*/ 790244 w 1303698"/>
                <a:gd name="connsiteY181" fmla="*/ 1024275 h 1355913"/>
                <a:gd name="connsiteX182" fmla="*/ 836206 w 1303698"/>
                <a:gd name="connsiteY182" fmla="*/ 1024275 h 1355913"/>
                <a:gd name="connsiteX183" fmla="*/ 836206 w 1303698"/>
                <a:gd name="connsiteY183" fmla="*/ 987699 h 1355913"/>
                <a:gd name="connsiteX184" fmla="*/ 713802 w 1303698"/>
                <a:gd name="connsiteY184" fmla="*/ 987699 h 1355913"/>
                <a:gd name="connsiteX185" fmla="*/ 713802 w 1303698"/>
                <a:gd name="connsiteY185" fmla="*/ 1024275 h 1355913"/>
                <a:gd name="connsiteX186" fmla="*/ 759764 w 1303698"/>
                <a:gd name="connsiteY186" fmla="*/ 1024275 h 1355913"/>
                <a:gd name="connsiteX187" fmla="*/ 759764 w 1303698"/>
                <a:gd name="connsiteY187" fmla="*/ 987699 h 1355913"/>
                <a:gd name="connsiteX188" fmla="*/ 1172454 w 1303698"/>
                <a:gd name="connsiteY188" fmla="*/ 914728 h 1355913"/>
                <a:gd name="connsiteX189" fmla="*/ 1172454 w 1303698"/>
                <a:gd name="connsiteY189" fmla="*/ 951304 h 1355913"/>
                <a:gd name="connsiteX190" fmla="*/ 1218416 w 1303698"/>
                <a:gd name="connsiteY190" fmla="*/ 951304 h 1355913"/>
                <a:gd name="connsiteX191" fmla="*/ 1218416 w 1303698"/>
                <a:gd name="connsiteY191" fmla="*/ 914728 h 1355913"/>
                <a:gd name="connsiteX192" fmla="*/ 1096012 w 1303698"/>
                <a:gd name="connsiteY192" fmla="*/ 914728 h 1355913"/>
                <a:gd name="connsiteX193" fmla="*/ 1096012 w 1303698"/>
                <a:gd name="connsiteY193" fmla="*/ 951304 h 1355913"/>
                <a:gd name="connsiteX194" fmla="*/ 1141974 w 1303698"/>
                <a:gd name="connsiteY194" fmla="*/ 951304 h 1355913"/>
                <a:gd name="connsiteX195" fmla="*/ 1141974 w 1303698"/>
                <a:gd name="connsiteY195" fmla="*/ 914728 h 1355913"/>
                <a:gd name="connsiteX196" fmla="*/ 1019570 w 1303698"/>
                <a:gd name="connsiteY196" fmla="*/ 914728 h 1355913"/>
                <a:gd name="connsiteX197" fmla="*/ 1019570 w 1303698"/>
                <a:gd name="connsiteY197" fmla="*/ 951304 h 1355913"/>
                <a:gd name="connsiteX198" fmla="*/ 1065532 w 1303698"/>
                <a:gd name="connsiteY198" fmla="*/ 951304 h 1355913"/>
                <a:gd name="connsiteX199" fmla="*/ 1065532 w 1303698"/>
                <a:gd name="connsiteY199" fmla="*/ 914728 h 1355913"/>
                <a:gd name="connsiteX200" fmla="*/ 943128 w 1303698"/>
                <a:gd name="connsiteY200" fmla="*/ 914728 h 1355913"/>
                <a:gd name="connsiteX201" fmla="*/ 943128 w 1303698"/>
                <a:gd name="connsiteY201" fmla="*/ 951304 h 1355913"/>
                <a:gd name="connsiteX202" fmla="*/ 989090 w 1303698"/>
                <a:gd name="connsiteY202" fmla="*/ 951304 h 1355913"/>
                <a:gd name="connsiteX203" fmla="*/ 989090 w 1303698"/>
                <a:gd name="connsiteY203" fmla="*/ 914728 h 1355913"/>
                <a:gd name="connsiteX204" fmla="*/ 866686 w 1303698"/>
                <a:gd name="connsiteY204" fmla="*/ 914728 h 1355913"/>
                <a:gd name="connsiteX205" fmla="*/ 866686 w 1303698"/>
                <a:gd name="connsiteY205" fmla="*/ 951304 h 1355913"/>
                <a:gd name="connsiteX206" fmla="*/ 912648 w 1303698"/>
                <a:gd name="connsiteY206" fmla="*/ 951304 h 1355913"/>
                <a:gd name="connsiteX207" fmla="*/ 912648 w 1303698"/>
                <a:gd name="connsiteY207" fmla="*/ 914728 h 1355913"/>
                <a:gd name="connsiteX208" fmla="*/ 790244 w 1303698"/>
                <a:gd name="connsiteY208" fmla="*/ 914728 h 1355913"/>
                <a:gd name="connsiteX209" fmla="*/ 790244 w 1303698"/>
                <a:gd name="connsiteY209" fmla="*/ 951304 h 1355913"/>
                <a:gd name="connsiteX210" fmla="*/ 836206 w 1303698"/>
                <a:gd name="connsiteY210" fmla="*/ 951304 h 1355913"/>
                <a:gd name="connsiteX211" fmla="*/ 836206 w 1303698"/>
                <a:gd name="connsiteY211" fmla="*/ 914728 h 1355913"/>
                <a:gd name="connsiteX212" fmla="*/ 713802 w 1303698"/>
                <a:gd name="connsiteY212" fmla="*/ 914728 h 1355913"/>
                <a:gd name="connsiteX213" fmla="*/ 713802 w 1303698"/>
                <a:gd name="connsiteY213" fmla="*/ 951304 h 1355913"/>
                <a:gd name="connsiteX214" fmla="*/ 759764 w 1303698"/>
                <a:gd name="connsiteY214" fmla="*/ 951304 h 1355913"/>
                <a:gd name="connsiteX215" fmla="*/ 759764 w 1303698"/>
                <a:gd name="connsiteY215" fmla="*/ 914728 h 1355913"/>
                <a:gd name="connsiteX216" fmla="*/ 406719 w 1303698"/>
                <a:gd name="connsiteY216" fmla="*/ 768369 h 1355913"/>
                <a:gd name="connsiteX217" fmla="*/ 392429 w 1303698"/>
                <a:gd name="connsiteY217" fmla="*/ 781560 h 1355913"/>
                <a:gd name="connsiteX218" fmla="*/ 391879 w 1303698"/>
                <a:gd name="connsiteY218" fmla="*/ 942049 h 1355913"/>
                <a:gd name="connsiteX219" fmla="*/ 405620 w 1303698"/>
                <a:gd name="connsiteY219" fmla="*/ 956339 h 1355913"/>
                <a:gd name="connsiteX220" fmla="*/ 419360 w 1303698"/>
                <a:gd name="connsiteY220" fmla="*/ 942049 h 1355913"/>
                <a:gd name="connsiteX221" fmla="*/ 419360 w 1303698"/>
                <a:gd name="connsiteY221" fmla="*/ 863453 h 1355913"/>
                <a:gd name="connsiteX222" fmla="*/ 419360 w 1303698"/>
                <a:gd name="connsiteY222" fmla="*/ 782110 h 1355913"/>
                <a:gd name="connsiteX223" fmla="*/ 406719 w 1303698"/>
                <a:gd name="connsiteY223" fmla="*/ 768369 h 1355913"/>
                <a:gd name="connsiteX224" fmla="*/ 555116 w 1303698"/>
                <a:gd name="connsiteY224" fmla="*/ 723300 h 1355913"/>
                <a:gd name="connsiteX225" fmla="*/ 544674 w 1303698"/>
                <a:gd name="connsiteY225" fmla="*/ 734842 h 1355913"/>
                <a:gd name="connsiteX226" fmla="*/ 545223 w 1303698"/>
                <a:gd name="connsiteY226" fmla="*/ 944797 h 1355913"/>
                <a:gd name="connsiteX227" fmla="*/ 556765 w 1303698"/>
                <a:gd name="connsiteY227" fmla="*/ 956339 h 1355913"/>
                <a:gd name="connsiteX228" fmla="*/ 600185 w 1303698"/>
                <a:gd name="connsiteY228" fmla="*/ 956339 h 1355913"/>
                <a:gd name="connsiteX229" fmla="*/ 615025 w 1303698"/>
                <a:gd name="connsiteY229" fmla="*/ 941499 h 1355913"/>
                <a:gd name="connsiteX230" fmla="*/ 615025 w 1303698"/>
                <a:gd name="connsiteY230" fmla="*/ 866751 h 1355913"/>
                <a:gd name="connsiteX231" fmla="*/ 621071 w 1303698"/>
                <a:gd name="connsiteY231" fmla="*/ 853010 h 1355913"/>
                <a:gd name="connsiteX232" fmla="*/ 637559 w 1303698"/>
                <a:gd name="connsiteY232" fmla="*/ 827728 h 1355913"/>
                <a:gd name="connsiteX233" fmla="*/ 625468 w 1303698"/>
                <a:gd name="connsiteY233" fmla="*/ 816735 h 1355913"/>
                <a:gd name="connsiteX234" fmla="*/ 585895 w 1303698"/>
                <a:gd name="connsiteY234" fmla="*/ 816735 h 1355913"/>
                <a:gd name="connsiteX235" fmla="*/ 567208 w 1303698"/>
                <a:gd name="connsiteY235" fmla="*/ 798598 h 1355913"/>
                <a:gd name="connsiteX236" fmla="*/ 567208 w 1303698"/>
                <a:gd name="connsiteY236" fmla="*/ 767819 h 1355913"/>
                <a:gd name="connsiteX237" fmla="*/ 566659 w 1303698"/>
                <a:gd name="connsiteY237" fmla="*/ 767819 h 1355913"/>
                <a:gd name="connsiteX238" fmla="*/ 566659 w 1303698"/>
                <a:gd name="connsiteY238" fmla="*/ 735392 h 1355913"/>
                <a:gd name="connsiteX239" fmla="*/ 555116 w 1303698"/>
                <a:gd name="connsiteY239" fmla="*/ 723300 h 1355913"/>
                <a:gd name="connsiteX240" fmla="*/ 509498 w 1303698"/>
                <a:gd name="connsiteY240" fmla="*/ 565559 h 1355913"/>
                <a:gd name="connsiteX241" fmla="*/ 495208 w 1303698"/>
                <a:gd name="connsiteY241" fmla="*/ 572704 h 1355913"/>
                <a:gd name="connsiteX242" fmla="*/ 502353 w 1303698"/>
                <a:gd name="connsiteY242" fmla="*/ 601284 h 1355913"/>
                <a:gd name="connsiteX243" fmla="*/ 545223 w 1303698"/>
                <a:gd name="connsiteY243" fmla="*/ 674384 h 1355913"/>
                <a:gd name="connsiteX244" fmla="*/ 571605 w 1303698"/>
                <a:gd name="connsiteY244" fmla="*/ 702964 h 1355913"/>
                <a:gd name="connsiteX245" fmla="*/ 578750 w 1303698"/>
                <a:gd name="connsiteY245" fmla="*/ 703514 h 1355913"/>
                <a:gd name="connsiteX246" fmla="*/ 588643 w 1303698"/>
                <a:gd name="connsiteY246" fmla="*/ 715056 h 1355913"/>
                <a:gd name="connsiteX247" fmla="*/ 588093 w 1303698"/>
                <a:gd name="connsiteY247" fmla="*/ 767270 h 1355913"/>
                <a:gd name="connsiteX248" fmla="*/ 613376 w 1303698"/>
                <a:gd name="connsiteY248" fmla="*/ 794751 h 1355913"/>
                <a:gd name="connsiteX249" fmla="*/ 617773 w 1303698"/>
                <a:gd name="connsiteY249" fmla="*/ 795300 h 1355913"/>
                <a:gd name="connsiteX250" fmla="*/ 637559 w 1303698"/>
                <a:gd name="connsiteY250" fmla="*/ 783758 h 1355913"/>
                <a:gd name="connsiteX251" fmla="*/ 620521 w 1303698"/>
                <a:gd name="connsiteY251" fmla="*/ 754629 h 1355913"/>
                <a:gd name="connsiteX252" fmla="*/ 597987 w 1303698"/>
                <a:gd name="connsiteY252" fmla="*/ 731545 h 1355913"/>
                <a:gd name="connsiteX253" fmla="*/ 597987 w 1303698"/>
                <a:gd name="connsiteY253" fmla="*/ 656796 h 1355913"/>
                <a:gd name="connsiteX254" fmla="*/ 597437 w 1303698"/>
                <a:gd name="connsiteY254" fmla="*/ 656796 h 1355913"/>
                <a:gd name="connsiteX255" fmla="*/ 597437 w 1303698"/>
                <a:gd name="connsiteY255" fmla="*/ 580949 h 1355913"/>
                <a:gd name="connsiteX256" fmla="*/ 582597 w 1303698"/>
                <a:gd name="connsiteY256" fmla="*/ 565559 h 1355913"/>
                <a:gd name="connsiteX257" fmla="*/ 509498 w 1303698"/>
                <a:gd name="connsiteY257" fmla="*/ 565559 h 1355913"/>
                <a:gd name="connsiteX258" fmla="*/ 1099240 w 1303698"/>
                <a:gd name="connsiteY258" fmla="*/ 0 h 1355913"/>
                <a:gd name="connsiteX259" fmla="*/ 1179484 w 1303698"/>
                <a:gd name="connsiteY259" fmla="*/ 0 h 1355913"/>
                <a:gd name="connsiteX260" fmla="*/ 1216309 w 1303698"/>
                <a:gd name="connsiteY260" fmla="*/ 756827 h 1355913"/>
                <a:gd name="connsiteX261" fmla="*/ 1303698 w 1303698"/>
                <a:gd name="connsiteY261" fmla="*/ 758476 h 1355913"/>
                <a:gd name="connsiteX262" fmla="*/ 1301500 w 1303698"/>
                <a:gd name="connsiteY262" fmla="*/ 1355913 h 1355913"/>
                <a:gd name="connsiteX263" fmla="*/ 0 w 1303698"/>
                <a:gd name="connsiteY263" fmla="*/ 1355913 h 1355913"/>
                <a:gd name="connsiteX264" fmla="*/ 2199 w 1303698"/>
                <a:gd name="connsiteY264" fmla="*/ 951942 h 1355913"/>
                <a:gd name="connsiteX265" fmla="*/ 149497 w 1303698"/>
                <a:gd name="connsiteY265" fmla="*/ 867850 h 1355913"/>
                <a:gd name="connsiteX266" fmla="*/ 190719 w 1303698"/>
                <a:gd name="connsiteY266" fmla="*/ 943698 h 1355913"/>
                <a:gd name="connsiteX267" fmla="*/ 325925 w 1303698"/>
                <a:gd name="connsiteY267" fmla="*/ 867300 h 1355913"/>
                <a:gd name="connsiteX268" fmla="*/ 364398 w 1303698"/>
                <a:gd name="connsiteY268" fmla="*/ 938751 h 1355913"/>
                <a:gd name="connsiteX269" fmla="*/ 366047 w 1303698"/>
                <a:gd name="connsiteY269" fmla="*/ 767270 h 1355913"/>
                <a:gd name="connsiteX270" fmla="*/ 391879 w 1303698"/>
                <a:gd name="connsiteY270" fmla="*/ 741987 h 1355913"/>
                <a:gd name="connsiteX271" fmla="*/ 419910 w 1303698"/>
                <a:gd name="connsiteY271" fmla="*/ 714506 h 1355913"/>
                <a:gd name="connsiteX272" fmla="*/ 419910 w 1303698"/>
                <a:gd name="connsiteY272" fmla="*/ 661193 h 1355913"/>
                <a:gd name="connsiteX273" fmla="*/ 454536 w 1303698"/>
                <a:gd name="connsiteY273" fmla="*/ 606231 h 1355913"/>
                <a:gd name="connsiteX274" fmla="*/ 467727 w 1303698"/>
                <a:gd name="connsiteY274" fmla="*/ 584796 h 1355913"/>
                <a:gd name="connsiteX275" fmla="*/ 467177 w 1303698"/>
                <a:gd name="connsiteY275" fmla="*/ 555116 h 1355913"/>
                <a:gd name="connsiteX276" fmla="*/ 482017 w 1303698"/>
                <a:gd name="connsiteY276" fmla="*/ 539178 h 1355913"/>
                <a:gd name="connsiteX277" fmla="*/ 607330 w 1303698"/>
                <a:gd name="connsiteY277" fmla="*/ 539178 h 1355913"/>
                <a:gd name="connsiteX278" fmla="*/ 624368 w 1303698"/>
                <a:gd name="connsiteY278" fmla="*/ 558414 h 1355913"/>
                <a:gd name="connsiteX279" fmla="*/ 624368 w 1303698"/>
                <a:gd name="connsiteY279" fmla="*/ 673834 h 1355913"/>
                <a:gd name="connsiteX280" fmla="*/ 626017 w 1303698"/>
                <a:gd name="connsiteY280" fmla="*/ 717254 h 1355913"/>
                <a:gd name="connsiteX281" fmla="*/ 632063 w 1303698"/>
                <a:gd name="connsiteY281" fmla="*/ 726598 h 1355913"/>
                <a:gd name="connsiteX282" fmla="*/ 637010 w 1303698"/>
                <a:gd name="connsiteY282" fmla="*/ 717804 h 1355913"/>
                <a:gd name="connsiteX283" fmla="*/ 637010 w 1303698"/>
                <a:gd name="connsiteY283" fmla="*/ 690873 h 1355913"/>
                <a:gd name="connsiteX284" fmla="*/ 653498 w 1303698"/>
                <a:gd name="connsiteY284" fmla="*/ 674384 h 1355913"/>
                <a:gd name="connsiteX285" fmla="*/ 671086 w 1303698"/>
                <a:gd name="connsiteY285" fmla="*/ 658445 h 1355913"/>
                <a:gd name="connsiteX286" fmla="*/ 695819 w 1303698"/>
                <a:gd name="connsiteY286" fmla="*/ 611727 h 1355913"/>
                <a:gd name="connsiteX287" fmla="*/ 715056 w 1303698"/>
                <a:gd name="connsiteY287" fmla="*/ 594140 h 1355913"/>
                <a:gd name="connsiteX288" fmla="*/ 753529 w 1303698"/>
                <a:gd name="connsiteY288" fmla="*/ 597987 h 1355913"/>
                <a:gd name="connsiteX289" fmla="*/ 762323 w 1303698"/>
                <a:gd name="connsiteY289" fmla="*/ 606231 h 1355913"/>
                <a:gd name="connsiteX290" fmla="*/ 795850 w 1303698"/>
                <a:gd name="connsiteY290" fmla="*/ 665590 h 1355913"/>
                <a:gd name="connsiteX291" fmla="*/ 795850 w 1303698"/>
                <a:gd name="connsiteY291" fmla="*/ 765071 h 1355913"/>
                <a:gd name="connsiteX292" fmla="*/ 862903 w 1303698"/>
                <a:gd name="connsiteY292" fmla="*/ 761773 h 1355913"/>
                <a:gd name="connsiteX293" fmla="*/ 898079 w 1303698"/>
                <a:gd name="connsiteY293" fmla="*/ 155543 h 1355913"/>
                <a:gd name="connsiteX294" fmla="*/ 979973 w 1303698"/>
                <a:gd name="connsiteY294" fmla="*/ 155543 h 1355913"/>
                <a:gd name="connsiteX295" fmla="*/ 1016797 w 1303698"/>
                <a:gd name="connsiteY295" fmla="*/ 759026 h 1355913"/>
                <a:gd name="connsiteX296" fmla="*/ 1063515 w 1303698"/>
                <a:gd name="connsiteY296" fmla="*/ 757376 h 135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</a:cxnLst>
              <a:rect l="l" t="t" r="r" b="b"/>
              <a:pathLst>
                <a:path w="1303698" h="1355913">
                  <a:moveTo>
                    <a:pt x="91855" y="1312553"/>
                  </a:moveTo>
                  <a:lnTo>
                    <a:pt x="91855" y="1330841"/>
                  </a:lnTo>
                  <a:lnTo>
                    <a:pt x="274735" y="1330841"/>
                  </a:lnTo>
                  <a:lnTo>
                    <a:pt x="274735" y="1312553"/>
                  </a:lnTo>
                  <a:close/>
                  <a:moveTo>
                    <a:pt x="928130" y="1308135"/>
                  </a:moveTo>
                  <a:lnTo>
                    <a:pt x="928130" y="1326423"/>
                  </a:lnTo>
                  <a:lnTo>
                    <a:pt x="1111010" y="1326423"/>
                  </a:lnTo>
                  <a:lnTo>
                    <a:pt x="1111010" y="1308135"/>
                  </a:lnTo>
                  <a:close/>
                  <a:moveTo>
                    <a:pt x="713802" y="1307881"/>
                  </a:moveTo>
                  <a:lnTo>
                    <a:pt x="713802" y="1326169"/>
                  </a:lnTo>
                  <a:lnTo>
                    <a:pt x="896682" y="1326169"/>
                  </a:lnTo>
                  <a:lnTo>
                    <a:pt x="896682" y="1307881"/>
                  </a:lnTo>
                  <a:close/>
                  <a:moveTo>
                    <a:pt x="91855" y="1284733"/>
                  </a:moveTo>
                  <a:lnTo>
                    <a:pt x="91855" y="1303021"/>
                  </a:lnTo>
                  <a:lnTo>
                    <a:pt x="274735" y="1303021"/>
                  </a:lnTo>
                  <a:lnTo>
                    <a:pt x="274735" y="1284733"/>
                  </a:lnTo>
                  <a:close/>
                  <a:moveTo>
                    <a:pt x="928130" y="1280315"/>
                  </a:moveTo>
                  <a:lnTo>
                    <a:pt x="928130" y="1298603"/>
                  </a:lnTo>
                  <a:lnTo>
                    <a:pt x="1111010" y="1298603"/>
                  </a:lnTo>
                  <a:lnTo>
                    <a:pt x="1111010" y="1280315"/>
                  </a:lnTo>
                  <a:close/>
                  <a:moveTo>
                    <a:pt x="713802" y="1280061"/>
                  </a:moveTo>
                  <a:lnTo>
                    <a:pt x="713802" y="1298349"/>
                  </a:lnTo>
                  <a:lnTo>
                    <a:pt x="896682" y="1298349"/>
                  </a:lnTo>
                  <a:lnTo>
                    <a:pt x="896682" y="1280061"/>
                  </a:lnTo>
                  <a:close/>
                  <a:moveTo>
                    <a:pt x="91855" y="1256914"/>
                  </a:moveTo>
                  <a:lnTo>
                    <a:pt x="91855" y="1275202"/>
                  </a:lnTo>
                  <a:lnTo>
                    <a:pt x="274735" y="1275202"/>
                  </a:lnTo>
                  <a:lnTo>
                    <a:pt x="274735" y="1256914"/>
                  </a:lnTo>
                  <a:close/>
                  <a:moveTo>
                    <a:pt x="928130" y="1252496"/>
                  </a:moveTo>
                  <a:lnTo>
                    <a:pt x="928130" y="1270784"/>
                  </a:lnTo>
                  <a:lnTo>
                    <a:pt x="1111010" y="1270784"/>
                  </a:lnTo>
                  <a:lnTo>
                    <a:pt x="1111010" y="1252496"/>
                  </a:lnTo>
                  <a:close/>
                  <a:moveTo>
                    <a:pt x="713802" y="1252242"/>
                  </a:moveTo>
                  <a:lnTo>
                    <a:pt x="713802" y="1270530"/>
                  </a:lnTo>
                  <a:lnTo>
                    <a:pt x="896682" y="1270530"/>
                  </a:lnTo>
                  <a:lnTo>
                    <a:pt x="896682" y="1252242"/>
                  </a:lnTo>
                  <a:close/>
                  <a:moveTo>
                    <a:pt x="91855" y="1229095"/>
                  </a:moveTo>
                  <a:lnTo>
                    <a:pt x="91855" y="1247383"/>
                  </a:lnTo>
                  <a:lnTo>
                    <a:pt x="274735" y="1247383"/>
                  </a:lnTo>
                  <a:lnTo>
                    <a:pt x="274735" y="1229095"/>
                  </a:lnTo>
                  <a:close/>
                  <a:moveTo>
                    <a:pt x="928130" y="1224677"/>
                  </a:moveTo>
                  <a:lnTo>
                    <a:pt x="928130" y="1242965"/>
                  </a:lnTo>
                  <a:lnTo>
                    <a:pt x="1111010" y="1242965"/>
                  </a:lnTo>
                  <a:lnTo>
                    <a:pt x="1111010" y="1224677"/>
                  </a:lnTo>
                  <a:close/>
                  <a:moveTo>
                    <a:pt x="713802" y="1224423"/>
                  </a:moveTo>
                  <a:lnTo>
                    <a:pt x="713802" y="1242711"/>
                  </a:lnTo>
                  <a:lnTo>
                    <a:pt x="896682" y="1242711"/>
                  </a:lnTo>
                  <a:lnTo>
                    <a:pt x="896682" y="1224423"/>
                  </a:lnTo>
                  <a:close/>
                  <a:moveTo>
                    <a:pt x="1172454" y="1139433"/>
                  </a:moveTo>
                  <a:lnTo>
                    <a:pt x="1172454" y="1176009"/>
                  </a:lnTo>
                  <a:lnTo>
                    <a:pt x="1218416" y="1176009"/>
                  </a:lnTo>
                  <a:lnTo>
                    <a:pt x="1218416" y="1139433"/>
                  </a:lnTo>
                  <a:close/>
                  <a:moveTo>
                    <a:pt x="1096012" y="1139433"/>
                  </a:moveTo>
                  <a:lnTo>
                    <a:pt x="1096012" y="1176009"/>
                  </a:lnTo>
                  <a:lnTo>
                    <a:pt x="1141974" y="1176009"/>
                  </a:lnTo>
                  <a:lnTo>
                    <a:pt x="1141974" y="1139433"/>
                  </a:lnTo>
                  <a:close/>
                  <a:moveTo>
                    <a:pt x="1019570" y="1139433"/>
                  </a:moveTo>
                  <a:lnTo>
                    <a:pt x="1019570" y="1176009"/>
                  </a:lnTo>
                  <a:lnTo>
                    <a:pt x="1065532" y="1176009"/>
                  </a:lnTo>
                  <a:lnTo>
                    <a:pt x="1065532" y="1139433"/>
                  </a:lnTo>
                  <a:close/>
                  <a:moveTo>
                    <a:pt x="943128" y="1139433"/>
                  </a:moveTo>
                  <a:lnTo>
                    <a:pt x="943128" y="1176009"/>
                  </a:lnTo>
                  <a:lnTo>
                    <a:pt x="989090" y="1176009"/>
                  </a:lnTo>
                  <a:lnTo>
                    <a:pt x="989090" y="1139433"/>
                  </a:lnTo>
                  <a:close/>
                  <a:moveTo>
                    <a:pt x="866686" y="1139433"/>
                  </a:moveTo>
                  <a:lnTo>
                    <a:pt x="866686" y="1176009"/>
                  </a:lnTo>
                  <a:lnTo>
                    <a:pt x="912648" y="1176009"/>
                  </a:lnTo>
                  <a:lnTo>
                    <a:pt x="912648" y="1139433"/>
                  </a:lnTo>
                  <a:close/>
                  <a:moveTo>
                    <a:pt x="790244" y="1139433"/>
                  </a:moveTo>
                  <a:lnTo>
                    <a:pt x="790244" y="1176009"/>
                  </a:lnTo>
                  <a:lnTo>
                    <a:pt x="836206" y="1176009"/>
                  </a:lnTo>
                  <a:lnTo>
                    <a:pt x="836206" y="1139433"/>
                  </a:lnTo>
                  <a:close/>
                  <a:moveTo>
                    <a:pt x="713802" y="1139433"/>
                  </a:moveTo>
                  <a:lnTo>
                    <a:pt x="713802" y="1176009"/>
                  </a:lnTo>
                  <a:lnTo>
                    <a:pt x="759764" y="1176009"/>
                  </a:lnTo>
                  <a:lnTo>
                    <a:pt x="759764" y="1139433"/>
                  </a:lnTo>
                  <a:close/>
                  <a:moveTo>
                    <a:pt x="550507" y="1139433"/>
                  </a:moveTo>
                  <a:lnTo>
                    <a:pt x="550507" y="1176009"/>
                  </a:lnTo>
                  <a:lnTo>
                    <a:pt x="596469" y="1176009"/>
                  </a:lnTo>
                  <a:lnTo>
                    <a:pt x="596469" y="1139433"/>
                  </a:lnTo>
                  <a:close/>
                  <a:moveTo>
                    <a:pt x="474065" y="1139433"/>
                  </a:moveTo>
                  <a:lnTo>
                    <a:pt x="474065" y="1176009"/>
                  </a:lnTo>
                  <a:lnTo>
                    <a:pt x="520027" y="1176009"/>
                  </a:lnTo>
                  <a:lnTo>
                    <a:pt x="520027" y="1139433"/>
                  </a:lnTo>
                  <a:close/>
                  <a:moveTo>
                    <a:pt x="397623" y="1139433"/>
                  </a:moveTo>
                  <a:lnTo>
                    <a:pt x="397623" y="1176009"/>
                  </a:lnTo>
                  <a:lnTo>
                    <a:pt x="443585" y="1176009"/>
                  </a:lnTo>
                  <a:lnTo>
                    <a:pt x="443585" y="1139433"/>
                  </a:lnTo>
                  <a:close/>
                  <a:moveTo>
                    <a:pt x="321181" y="1139433"/>
                  </a:moveTo>
                  <a:lnTo>
                    <a:pt x="321181" y="1176009"/>
                  </a:lnTo>
                  <a:lnTo>
                    <a:pt x="367143" y="1176009"/>
                  </a:lnTo>
                  <a:lnTo>
                    <a:pt x="367143" y="1139433"/>
                  </a:lnTo>
                  <a:close/>
                  <a:moveTo>
                    <a:pt x="244739" y="1139433"/>
                  </a:moveTo>
                  <a:lnTo>
                    <a:pt x="244739" y="1176009"/>
                  </a:lnTo>
                  <a:lnTo>
                    <a:pt x="290701" y="1176009"/>
                  </a:lnTo>
                  <a:lnTo>
                    <a:pt x="290701" y="1139433"/>
                  </a:lnTo>
                  <a:close/>
                  <a:moveTo>
                    <a:pt x="168297" y="1139433"/>
                  </a:moveTo>
                  <a:lnTo>
                    <a:pt x="168297" y="1176009"/>
                  </a:lnTo>
                  <a:lnTo>
                    <a:pt x="214259" y="1176009"/>
                  </a:lnTo>
                  <a:lnTo>
                    <a:pt x="214259" y="1139433"/>
                  </a:lnTo>
                  <a:close/>
                  <a:moveTo>
                    <a:pt x="91855" y="1139433"/>
                  </a:moveTo>
                  <a:lnTo>
                    <a:pt x="91855" y="1176009"/>
                  </a:lnTo>
                  <a:lnTo>
                    <a:pt x="137817" y="1176009"/>
                  </a:lnTo>
                  <a:lnTo>
                    <a:pt x="137817" y="1139433"/>
                  </a:lnTo>
                  <a:close/>
                  <a:moveTo>
                    <a:pt x="1172454" y="1066462"/>
                  </a:moveTo>
                  <a:lnTo>
                    <a:pt x="1172454" y="1103038"/>
                  </a:lnTo>
                  <a:lnTo>
                    <a:pt x="1218416" y="1103038"/>
                  </a:lnTo>
                  <a:lnTo>
                    <a:pt x="1218416" y="1066462"/>
                  </a:lnTo>
                  <a:close/>
                  <a:moveTo>
                    <a:pt x="1096012" y="1066462"/>
                  </a:moveTo>
                  <a:lnTo>
                    <a:pt x="1096012" y="1103038"/>
                  </a:lnTo>
                  <a:lnTo>
                    <a:pt x="1141974" y="1103038"/>
                  </a:lnTo>
                  <a:lnTo>
                    <a:pt x="1141974" y="1066462"/>
                  </a:lnTo>
                  <a:close/>
                  <a:moveTo>
                    <a:pt x="1019570" y="1066462"/>
                  </a:moveTo>
                  <a:lnTo>
                    <a:pt x="1019570" y="1103038"/>
                  </a:lnTo>
                  <a:lnTo>
                    <a:pt x="1065532" y="1103038"/>
                  </a:lnTo>
                  <a:lnTo>
                    <a:pt x="1065532" y="1066462"/>
                  </a:lnTo>
                  <a:close/>
                  <a:moveTo>
                    <a:pt x="943128" y="1066462"/>
                  </a:moveTo>
                  <a:lnTo>
                    <a:pt x="943128" y="1103038"/>
                  </a:lnTo>
                  <a:lnTo>
                    <a:pt x="989090" y="1103038"/>
                  </a:lnTo>
                  <a:lnTo>
                    <a:pt x="989090" y="1066462"/>
                  </a:lnTo>
                  <a:close/>
                  <a:moveTo>
                    <a:pt x="866686" y="1066462"/>
                  </a:moveTo>
                  <a:lnTo>
                    <a:pt x="866686" y="1103038"/>
                  </a:lnTo>
                  <a:lnTo>
                    <a:pt x="912648" y="1103038"/>
                  </a:lnTo>
                  <a:lnTo>
                    <a:pt x="912648" y="1066462"/>
                  </a:lnTo>
                  <a:close/>
                  <a:moveTo>
                    <a:pt x="790244" y="1066462"/>
                  </a:moveTo>
                  <a:lnTo>
                    <a:pt x="790244" y="1103038"/>
                  </a:lnTo>
                  <a:lnTo>
                    <a:pt x="836206" y="1103038"/>
                  </a:lnTo>
                  <a:lnTo>
                    <a:pt x="836206" y="1066462"/>
                  </a:lnTo>
                  <a:close/>
                  <a:moveTo>
                    <a:pt x="713802" y="1066462"/>
                  </a:moveTo>
                  <a:lnTo>
                    <a:pt x="713802" y="1103038"/>
                  </a:lnTo>
                  <a:lnTo>
                    <a:pt x="759764" y="1103038"/>
                  </a:lnTo>
                  <a:lnTo>
                    <a:pt x="759764" y="1066462"/>
                  </a:lnTo>
                  <a:close/>
                  <a:moveTo>
                    <a:pt x="550507" y="1066462"/>
                  </a:moveTo>
                  <a:lnTo>
                    <a:pt x="550507" y="1103038"/>
                  </a:lnTo>
                  <a:lnTo>
                    <a:pt x="596469" y="1103038"/>
                  </a:lnTo>
                  <a:lnTo>
                    <a:pt x="596469" y="1066462"/>
                  </a:lnTo>
                  <a:close/>
                  <a:moveTo>
                    <a:pt x="474065" y="1066462"/>
                  </a:moveTo>
                  <a:lnTo>
                    <a:pt x="474065" y="1103038"/>
                  </a:lnTo>
                  <a:lnTo>
                    <a:pt x="520027" y="1103038"/>
                  </a:lnTo>
                  <a:lnTo>
                    <a:pt x="520027" y="1066462"/>
                  </a:lnTo>
                  <a:close/>
                  <a:moveTo>
                    <a:pt x="397623" y="1066462"/>
                  </a:moveTo>
                  <a:lnTo>
                    <a:pt x="397623" y="1103038"/>
                  </a:lnTo>
                  <a:lnTo>
                    <a:pt x="443585" y="1103038"/>
                  </a:lnTo>
                  <a:lnTo>
                    <a:pt x="443585" y="1066462"/>
                  </a:lnTo>
                  <a:close/>
                  <a:moveTo>
                    <a:pt x="321181" y="1066462"/>
                  </a:moveTo>
                  <a:lnTo>
                    <a:pt x="321181" y="1103038"/>
                  </a:lnTo>
                  <a:lnTo>
                    <a:pt x="367143" y="1103038"/>
                  </a:lnTo>
                  <a:lnTo>
                    <a:pt x="367143" y="1066462"/>
                  </a:lnTo>
                  <a:close/>
                  <a:moveTo>
                    <a:pt x="244739" y="1066462"/>
                  </a:moveTo>
                  <a:lnTo>
                    <a:pt x="244739" y="1103038"/>
                  </a:lnTo>
                  <a:lnTo>
                    <a:pt x="290701" y="1103038"/>
                  </a:lnTo>
                  <a:lnTo>
                    <a:pt x="290701" y="1066462"/>
                  </a:lnTo>
                  <a:close/>
                  <a:moveTo>
                    <a:pt x="168297" y="1066462"/>
                  </a:moveTo>
                  <a:lnTo>
                    <a:pt x="168297" y="1103038"/>
                  </a:lnTo>
                  <a:lnTo>
                    <a:pt x="214259" y="1103038"/>
                  </a:lnTo>
                  <a:lnTo>
                    <a:pt x="214259" y="1066462"/>
                  </a:lnTo>
                  <a:close/>
                  <a:moveTo>
                    <a:pt x="91855" y="1066462"/>
                  </a:moveTo>
                  <a:lnTo>
                    <a:pt x="91855" y="1103038"/>
                  </a:lnTo>
                  <a:lnTo>
                    <a:pt x="137817" y="1103038"/>
                  </a:lnTo>
                  <a:lnTo>
                    <a:pt x="137817" y="1066462"/>
                  </a:lnTo>
                  <a:close/>
                  <a:moveTo>
                    <a:pt x="1172454" y="987699"/>
                  </a:moveTo>
                  <a:lnTo>
                    <a:pt x="1172454" y="1024275"/>
                  </a:lnTo>
                  <a:lnTo>
                    <a:pt x="1218416" y="1024275"/>
                  </a:lnTo>
                  <a:lnTo>
                    <a:pt x="1218416" y="987699"/>
                  </a:lnTo>
                  <a:close/>
                  <a:moveTo>
                    <a:pt x="1096012" y="987699"/>
                  </a:moveTo>
                  <a:lnTo>
                    <a:pt x="1096012" y="1024275"/>
                  </a:lnTo>
                  <a:lnTo>
                    <a:pt x="1141974" y="1024275"/>
                  </a:lnTo>
                  <a:lnTo>
                    <a:pt x="1141974" y="987699"/>
                  </a:lnTo>
                  <a:close/>
                  <a:moveTo>
                    <a:pt x="1019570" y="987699"/>
                  </a:moveTo>
                  <a:lnTo>
                    <a:pt x="1019570" y="1024275"/>
                  </a:lnTo>
                  <a:lnTo>
                    <a:pt x="1065532" y="1024275"/>
                  </a:lnTo>
                  <a:lnTo>
                    <a:pt x="1065532" y="987699"/>
                  </a:lnTo>
                  <a:close/>
                  <a:moveTo>
                    <a:pt x="943128" y="987699"/>
                  </a:moveTo>
                  <a:lnTo>
                    <a:pt x="943128" y="1024275"/>
                  </a:lnTo>
                  <a:lnTo>
                    <a:pt x="989090" y="1024275"/>
                  </a:lnTo>
                  <a:lnTo>
                    <a:pt x="989090" y="987699"/>
                  </a:lnTo>
                  <a:close/>
                  <a:moveTo>
                    <a:pt x="866686" y="987699"/>
                  </a:moveTo>
                  <a:lnTo>
                    <a:pt x="866686" y="1024275"/>
                  </a:lnTo>
                  <a:lnTo>
                    <a:pt x="912648" y="1024275"/>
                  </a:lnTo>
                  <a:lnTo>
                    <a:pt x="912648" y="987699"/>
                  </a:lnTo>
                  <a:close/>
                  <a:moveTo>
                    <a:pt x="790244" y="987699"/>
                  </a:moveTo>
                  <a:lnTo>
                    <a:pt x="790244" y="1024275"/>
                  </a:lnTo>
                  <a:lnTo>
                    <a:pt x="836206" y="1024275"/>
                  </a:lnTo>
                  <a:lnTo>
                    <a:pt x="836206" y="987699"/>
                  </a:lnTo>
                  <a:close/>
                  <a:moveTo>
                    <a:pt x="713802" y="987699"/>
                  </a:moveTo>
                  <a:lnTo>
                    <a:pt x="713802" y="1024275"/>
                  </a:lnTo>
                  <a:lnTo>
                    <a:pt x="759764" y="1024275"/>
                  </a:lnTo>
                  <a:lnTo>
                    <a:pt x="759764" y="987699"/>
                  </a:lnTo>
                  <a:close/>
                  <a:moveTo>
                    <a:pt x="1172454" y="914728"/>
                  </a:moveTo>
                  <a:lnTo>
                    <a:pt x="1172454" y="951304"/>
                  </a:lnTo>
                  <a:lnTo>
                    <a:pt x="1218416" y="951304"/>
                  </a:lnTo>
                  <a:lnTo>
                    <a:pt x="1218416" y="914728"/>
                  </a:lnTo>
                  <a:close/>
                  <a:moveTo>
                    <a:pt x="1096012" y="914728"/>
                  </a:moveTo>
                  <a:lnTo>
                    <a:pt x="1096012" y="951304"/>
                  </a:lnTo>
                  <a:lnTo>
                    <a:pt x="1141974" y="951304"/>
                  </a:lnTo>
                  <a:lnTo>
                    <a:pt x="1141974" y="914728"/>
                  </a:lnTo>
                  <a:close/>
                  <a:moveTo>
                    <a:pt x="1019570" y="914728"/>
                  </a:moveTo>
                  <a:lnTo>
                    <a:pt x="1019570" y="951304"/>
                  </a:lnTo>
                  <a:lnTo>
                    <a:pt x="1065532" y="951304"/>
                  </a:lnTo>
                  <a:lnTo>
                    <a:pt x="1065532" y="914728"/>
                  </a:lnTo>
                  <a:close/>
                  <a:moveTo>
                    <a:pt x="943128" y="914728"/>
                  </a:moveTo>
                  <a:lnTo>
                    <a:pt x="943128" y="951304"/>
                  </a:lnTo>
                  <a:lnTo>
                    <a:pt x="989090" y="951304"/>
                  </a:lnTo>
                  <a:lnTo>
                    <a:pt x="989090" y="914728"/>
                  </a:lnTo>
                  <a:close/>
                  <a:moveTo>
                    <a:pt x="866686" y="914728"/>
                  </a:moveTo>
                  <a:lnTo>
                    <a:pt x="866686" y="951304"/>
                  </a:lnTo>
                  <a:lnTo>
                    <a:pt x="912648" y="951304"/>
                  </a:lnTo>
                  <a:lnTo>
                    <a:pt x="912648" y="914728"/>
                  </a:lnTo>
                  <a:close/>
                  <a:moveTo>
                    <a:pt x="790244" y="914728"/>
                  </a:moveTo>
                  <a:lnTo>
                    <a:pt x="790244" y="951304"/>
                  </a:lnTo>
                  <a:lnTo>
                    <a:pt x="836206" y="951304"/>
                  </a:lnTo>
                  <a:lnTo>
                    <a:pt x="836206" y="914728"/>
                  </a:lnTo>
                  <a:close/>
                  <a:moveTo>
                    <a:pt x="713802" y="914728"/>
                  </a:moveTo>
                  <a:lnTo>
                    <a:pt x="713802" y="951304"/>
                  </a:lnTo>
                  <a:lnTo>
                    <a:pt x="759764" y="951304"/>
                  </a:lnTo>
                  <a:lnTo>
                    <a:pt x="759764" y="914728"/>
                  </a:lnTo>
                  <a:close/>
                  <a:moveTo>
                    <a:pt x="406719" y="768369"/>
                  </a:moveTo>
                  <a:cubicBezTo>
                    <a:pt x="397376" y="768369"/>
                    <a:pt x="392429" y="770567"/>
                    <a:pt x="392429" y="781560"/>
                  </a:cubicBezTo>
                  <a:cubicBezTo>
                    <a:pt x="392979" y="834873"/>
                    <a:pt x="392979" y="888736"/>
                    <a:pt x="391879" y="942049"/>
                  </a:cubicBezTo>
                  <a:cubicBezTo>
                    <a:pt x="391879" y="951942"/>
                    <a:pt x="395177" y="956339"/>
                    <a:pt x="405620" y="956339"/>
                  </a:cubicBezTo>
                  <a:cubicBezTo>
                    <a:pt x="416063" y="956339"/>
                    <a:pt x="419360" y="952492"/>
                    <a:pt x="419360" y="942049"/>
                  </a:cubicBezTo>
                  <a:cubicBezTo>
                    <a:pt x="418811" y="915667"/>
                    <a:pt x="419360" y="889835"/>
                    <a:pt x="419360" y="863453"/>
                  </a:cubicBezTo>
                  <a:cubicBezTo>
                    <a:pt x="419360" y="836522"/>
                    <a:pt x="418811" y="809041"/>
                    <a:pt x="419360" y="782110"/>
                  </a:cubicBezTo>
                  <a:cubicBezTo>
                    <a:pt x="419360" y="772766"/>
                    <a:pt x="417162" y="768369"/>
                    <a:pt x="406719" y="768369"/>
                  </a:cubicBezTo>
                  <a:close/>
                  <a:moveTo>
                    <a:pt x="555116" y="723300"/>
                  </a:moveTo>
                  <a:cubicBezTo>
                    <a:pt x="546872" y="723300"/>
                    <a:pt x="544674" y="727697"/>
                    <a:pt x="544674" y="734842"/>
                  </a:cubicBezTo>
                  <a:cubicBezTo>
                    <a:pt x="544674" y="804644"/>
                    <a:pt x="544674" y="874446"/>
                    <a:pt x="545223" y="944797"/>
                  </a:cubicBezTo>
                  <a:cubicBezTo>
                    <a:pt x="544674" y="953041"/>
                    <a:pt x="548521" y="956339"/>
                    <a:pt x="556765" y="956339"/>
                  </a:cubicBezTo>
                  <a:cubicBezTo>
                    <a:pt x="571056" y="955789"/>
                    <a:pt x="585895" y="955789"/>
                    <a:pt x="600185" y="956339"/>
                  </a:cubicBezTo>
                  <a:cubicBezTo>
                    <a:pt x="611177" y="956889"/>
                    <a:pt x="615025" y="952492"/>
                    <a:pt x="615025" y="941499"/>
                  </a:cubicBezTo>
                  <a:cubicBezTo>
                    <a:pt x="614475" y="916217"/>
                    <a:pt x="615025" y="891484"/>
                    <a:pt x="615025" y="866751"/>
                  </a:cubicBezTo>
                  <a:cubicBezTo>
                    <a:pt x="615025" y="861255"/>
                    <a:pt x="613926" y="853010"/>
                    <a:pt x="621071" y="853010"/>
                  </a:cubicBezTo>
                  <a:cubicBezTo>
                    <a:pt x="640857" y="853010"/>
                    <a:pt x="637010" y="839270"/>
                    <a:pt x="637559" y="827728"/>
                  </a:cubicBezTo>
                  <a:cubicBezTo>
                    <a:pt x="637559" y="818934"/>
                    <a:pt x="633712" y="816735"/>
                    <a:pt x="625468" y="816735"/>
                  </a:cubicBezTo>
                  <a:cubicBezTo>
                    <a:pt x="612277" y="816735"/>
                    <a:pt x="599086" y="816186"/>
                    <a:pt x="585895" y="816735"/>
                  </a:cubicBezTo>
                  <a:cubicBezTo>
                    <a:pt x="572704" y="817285"/>
                    <a:pt x="567208" y="811239"/>
                    <a:pt x="567208" y="798598"/>
                  </a:cubicBezTo>
                  <a:cubicBezTo>
                    <a:pt x="567208" y="788705"/>
                    <a:pt x="567208" y="778262"/>
                    <a:pt x="567208" y="767819"/>
                  </a:cubicBezTo>
                  <a:cubicBezTo>
                    <a:pt x="566659" y="767819"/>
                    <a:pt x="566659" y="767819"/>
                    <a:pt x="566659" y="767819"/>
                  </a:cubicBezTo>
                  <a:cubicBezTo>
                    <a:pt x="566659" y="756827"/>
                    <a:pt x="566659" y="746384"/>
                    <a:pt x="566659" y="735392"/>
                  </a:cubicBezTo>
                  <a:cubicBezTo>
                    <a:pt x="566659" y="727148"/>
                    <a:pt x="563910" y="723300"/>
                    <a:pt x="555116" y="723300"/>
                  </a:cubicBezTo>
                  <a:close/>
                  <a:moveTo>
                    <a:pt x="509498" y="565559"/>
                  </a:moveTo>
                  <a:cubicBezTo>
                    <a:pt x="503452" y="565559"/>
                    <a:pt x="495208" y="563910"/>
                    <a:pt x="495208" y="572704"/>
                  </a:cubicBezTo>
                  <a:cubicBezTo>
                    <a:pt x="495208" y="582597"/>
                    <a:pt x="488063" y="595239"/>
                    <a:pt x="502353" y="601284"/>
                  </a:cubicBezTo>
                  <a:cubicBezTo>
                    <a:pt x="534781" y="615025"/>
                    <a:pt x="546322" y="640857"/>
                    <a:pt x="545223" y="674384"/>
                  </a:cubicBezTo>
                  <a:cubicBezTo>
                    <a:pt x="544674" y="705712"/>
                    <a:pt x="543025" y="702964"/>
                    <a:pt x="571605" y="702964"/>
                  </a:cubicBezTo>
                  <a:cubicBezTo>
                    <a:pt x="574353" y="702964"/>
                    <a:pt x="576552" y="702964"/>
                    <a:pt x="578750" y="703514"/>
                  </a:cubicBezTo>
                  <a:cubicBezTo>
                    <a:pt x="584796" y="704613"/>
                    <a:pt x="589193" y="706262"/>
                    <a:pt x="588643" y="715056"/>
                  </a:cubicBezTo>
                  <a:cubicBezTo>
                    <a:pt x="586994" y="732644"/>
                    <a:pt x="588093" y="749682"/>
                    <a:pt x="588093" y="767270"/>
                  </a:cubicBezTo>
                  <a:cubicBezTo>
                    <a:pt x="588093" y="793651"/>
                    <a:pt x="588093" y="793651"/>
                    <a:pt x="613376" y="794751"/>
                  </a:cubicBezTo>
                  <a:cubicBezTo>
                    <a:pt x="615025" y="794751"/>
                    <a:pt x="616124" y="795300"/>
                    <a:pt x="617773" y="795300"/>
                  </a:cubicBezTo>
                  <a:cubicBezTo>
                    <a:pt x="627117" y="795850"/>
                    <a:pt x="637010" y="799148"/>
                    <a:pt x="637559" y="783758"/>
                  </a:cubicBezTo>
                  <a:cubicBezTo>
                    <a:pt x="638658" y="756827"/>
                    <a:pt x="638658" y="755178"/>
                    <a:pt x="620521" y="754629"/>
                  </a:cubicBezTo>
                  <a:cubicBezTo>
                    <a:pt x="602384" y="753529"/>
                    <a:pt x="597987" y="749682"/>
                    <a:pt x="597987" y="731545"/>
                  </a:cubicBezTo>
                  <a:cubicBezTo>
                    <a:pt x="597987" y="706262"/>
                    <a:pt x="597987" y="681529"/>
                    <a:pt x="597987" y="656796"/>
                  </a:cubicBezTo>
                  <a:cubicBezTo>
                    <a:pt x="597437" y="656796"/>
                    <a:pt x="597437" y="656796"/>
                    <a:pt x="597437" y="656796"/>
                  </a:cubicBezTo>
                  <a:cubicBezTo>
                    <a:pt x="597437" y="631514"/>
                    <a:pt x="596887" y="606231"/>
                    <a:pt x="597437" y="580949"/>
                  </a:cubicBezTo>
                  <a:cubicBezTo>
                    <a:pt x="597987" y="569956"/>
                    <a:pt x="594689" y="565009"/>
                    <a:pt x="582597" y="565559"/>
                  </a:cubicBezTo>
                  <a:cubicBezTo>
                    <a:pt x="558414" y="566109"/>
                    <a:pt x="533681" y="565559"/>
                    <a:pt x="509498" y="565559"/>
                  </a:cubicBezTo>
                  <a:close/>
                  <a:moveTo>
                    <a:pt x="1099240" y="0"/>
                  </a:moveTo>
                  <a:lnTo>
                    <a:pt x="1179484" y="0"/>
                  </a:lnTo>
                  <a:lnTo>
                    <a:pt x="1216309" y="756827"/>
                  </a:lnTo>
                  <a:lnTo>
                    <a:pt x="1303698" y="758476"/>
                  </a:lnTo>
                  <a:lnTo>
                    <a:pt x="1301500" y="1355913"/>
                  </a:lnTo>
                  <a:lnTo>
                    <a:pt x="0" y="1355913"/>
                  </a:lnTo>
                  <a:lnTo>
                    <a:pt x="2199" y="951942"/>
                  </a:lnTo>
                  <a:lnTo>
                    <a:pt x="149497" y="867850"/>
                  </a:lnTo>
                  <a:lnTo>
                    <a:pt x="190719" y="943698"/>
                  </a:lnTo>
                  <a:lnTo>
                    <a:pt x="325925" y="867300"/>
                  </a:lnTo>
                  <a:lnTo>
                    <a:pt x="364398" y="938751"/>
                  </a:lnTo>
                  <a:cubicBezTo>
                    <a:pt x="364398" y="881591"/>
                    <a:pt x="365498" y="824430"/>
                    <a:pt x="366047" y="767270"/>
                  </a:cubicBezTo>
                  <a:cubicBezTo>
                    <a:pt x="366047" y="743636"/>
                    <a:pt x="367696" y="741987"/>
                    <a:pt x="391879" y="741987"/>
                  </a:cubicBezTo>
                  <a:cubicBezTo>
                    <a:pt x="423208" y="741987"/>
                    <a:pt x="419910" y="745835"/>
                    <a:pt x="419910" y="714506"/>
                  </a:cubicBezTo>
                  <a:cubicBezTo>
                    <a:pt x="419910" y="696918"/>
                    <a:pt x="419910" y="678781"/>
                    <a:pt x="419910" y="661193"/>
                  </a:cubicBezTo>
                  <a:cubicBezTo>
                    <a:pt x="420460" y="635911"/>
                    <a:pt x="431452" y="616674"/>
                    <a:pt x="454536" y="606231"/>
                  </a:cubicBezTo>
                  <a:cubicBezTo>
                    <a:pt x="464979" y="601834"/>
                    <a:pt x="468826" y="595788"/>
                    <a:pt x="467727" y="584796"/>
                  </a:cubicBezTo>
                  <a:cubicBezTo>
                    <a:pt x="466628" y="574903"/>
                    <a:pt x="467177" y="565009"/>
                    <a:pt x="467177" y="555116"/>
                  </a:cubicBezTo>
                  <a:cubicBezTo>
                    <a:pt x="466628" y="544674"/>
                    <a:pt x="471574" y="539178"/>
                    <a:pt x="482017" y="539178"/>
                  </a:cubicBezTo>
                  <a:cubicBezTo>
                    <a:pt x="523788" y="539178"/>
                    <a:pt x="565559" y="539178"/>
                    <a:pt x="607330" y="539178"/>
                  </a:cubicBezTo>
                  <a:cubicBezTo>
                    <a:pt x="620521" y="539178"/>
                    <a:pt x="624368" y="546872"/>
                    <a:pt x="624368" y="558414"/>
                  </a:cubicBezTo>
                  <a:cubicBezTo>
                    <a:pt x="623819" y="596887"/>
                    <a:pt x="623819" y="635361"/>
                    <a:pt x="624368" y="673834"/>
                  </a:cubicBezTo>
                  <a:cubicBezTo>
                    <a:pt x="624368" y="688124"/>
                    <a:pt x="625468" y="702964"/>
                    <a:pt x="626017" y="717254"/>
                  </a:cubicBezTo>
                  <a:cubicBezTo>
                    <a:pt x="626017" y="721651"/>
                    <a:pt x="626017" y="727148"/>
                    <a:pt x="632063" y="726598"/>
                  </a:cubicBezTo>
                  <a:cubicBezTo>
                    <a:pt x="637559" y="726048"/>
                    <a:pt x="637010" y="721651"/>
                    <a:pt x="637010" y="717804"/>
                  </a:cubicBezTo>
                  <a:cubicBezTo>
                    <a:pt x="637010" y="708461"/>
                    <a:pt x="637559" y="699667"/>
                    <a:pt x="637010" y="690873"/>
                  </a:cubicBezTo>
                  <a:cubicBezTo>
                    <a:pt x="636460" y="679330"/>
                    <a:pt x="641407" y="672735"/>
                    <a:pt x="653498" y="674384"/>
                  </a:cubicBezTo>
                  <a:cubicBezTo>
                    <a:pt x="665590" y="676033"/>
                    <a:pt x="671086" y="672186"/>
                    <a:pt x="671086" y="658445"/>
                  </a:cubicBezTo>
                  <a:cubicBezTo>
                    <a:pt x="671086" y="639208"/>
                    <a:pt x="680430" y="623819"/>
                    <a:pt x="695819" y="611727"/>
                  </a:cubicBezTo>
                  <a:cubicBezTo>
                    <a:pt x="702414" y="606231"/>
                    <a:pt x="710109" y="602933"/>
                    <a:pt x="715056" y="594140"/>
                  </a:cubicBezTo>
                  <a:cubicBezTo>
                    <a:pt x="720002" y="585346"/>
                    <a:pt x="748582" y="588643"/>
                    <a:pt x="753529" y="597987"/>
                  </a:cubicBezTo>
                  <a:cubicBezTo>
                    <a:pt x="755728" y="601834"/>
                    <a:pt x="758476" y="604033"/>
                    <a:pt x="762323" y="606231"/>
                  </a:cubicBezTo>
                  <a:cubicBezTo>
                    <a:pt x="785407" y="619422"/>
                    <a:pt x="795850" y="639758"/>
                    <a:pt x="795850" y="665590"/>
                  </a:cubicBezTo>
                  <a:cubicBezTo>
                    <a:pt x="795850" y="698567"/>
                    <a:pt x="795850" y="732094"/>
                    <a:pt x="795850" y="765071"/>
                  </a:cubicBezTo>
                  <a:lnTo>
                    <a:pt x="862903" y="761773"/>
                  </a:lnTo>
                  <a:lnTo>
                    <a:pt x="898079" y="155543"/>
                  </a:lnTo>
                  <a:lnTo>
                    <a:pt x="979973" y="155543"/>
                  </a:lnTo>
                  <a:lnTo>
                    <a:pt x="1016797" y="759026"/>
                  </a:lnTo>
                  <a:lnTo>
                    <a:pt x="1063515" y="757376"/>
                  </a:lnTo>
                  <a:close/>
                </a:path>
              </a:pathLst>
            </a:custGeom>
            <a:solidFill>
              <a:srgbClr val="82C650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0B9C09D-90AF-45DE-94C1-62A571502045}"/>
                </a:ext>
              </a:extLst>
            </p:cNvPr>
            <p:cNvSpPr/>
            <p:nvPr/>
          </p:nvSpPr>
          <p:spPr>
            <a:xfrm rot="16200000">
              <a:off x="975167" y="5805191"/>
              <a:ext cx="565444" cy="676134"/>
            </a:xfrm>
            <a:custGeom>
              <a:avLst/>
              <a:gdLst>
                <a:gd name="connsiteX0" fmla="*/ 182559 w 565444"/>
                <a:gd name="connsiteY0" fmla="*/ 37056 h 676134"/>
                <a:gd name="connsiteX1" fmla="*/ 182559 w 565444"/>
                <a:gd name="connsiteY1" fmla="*/ 175472 h 676134"/>
                <a:gd name="connsiteX2" fmla="*/ 108447 w 565444"/>
                <a:gd name="connsiteY2" fmla="*/ 175472 h 676134"/>
                <a:gd name="connsiteX3" fmla="*/ 108447 w 565444"/>
                <a:gd name="connsiteY3" fmla="*/ 37056 h 676134"/>
                <a:gd name="connsiteX4" fmla="*/ 145503 w 565444"/>
                <a:gd name="connsiteY4" fmla="*/ 0 h 676134"/>
                <a:gd name="connsiteX5" fmla="*/ 182559 w 565444"/>
                <a:gd name="connsiteY5" fmla="*/ 37056 h 676134"/>
                <a:gd name="connsiteX6" fmla="*/ 456997 w 565444"/>
                <a:gd name="connsiteY6" fmla="*/ 37056 h 676134"/>
                <a:gd name="connsiteX7" fmla="*/ 456997 w 565444"/>
                <a:gd name="connsiteY7" fmla="*/ 175472 h 676134"/>
                <a:gd name="connsiteX8" fmla="*/ 382885 w 565444"/>
                <a:gd name="connsiteY8" fmla="*/ 175472 h 676134"/>
                <a:gd name="connsiteX9" fmla="*/ 382885 w 565444"/>
                <a:gd name="connsiteY9" fmla="*/ 37056 h 676134"/>
                <a:gd name="connsiteX10" fmla="*/ 419941 w 565444"/>
                <a:gd name="connsiteY10" fmla="*/ 0 h 676134"/>
                <a:gd name="connsiteX11" fmla="*/ 456997 w 565444"/>
                <a:gd name="connsiteY11" fmla="*/ 37056 h 676134"/>
                <a:gd name="connsiteX12" fmla="*/ 486828 w 565444"/>
                <a:gd name="connsiteY12" fmla="*/ 382985 h 676134"/>
                <a:gd name="connsiteX13" fmla="*/ 486828 w 565444"/>
                <a:gd name="connsiteY13" fmla="*/ 382986 h 676134"/>
                <a:gd name="connsiteX14" fmla="*/ 483130 w 565444"/>
                <a:gd name="connsiteY14" fmla="*/ 374057 h 676134"/>
                <a:gd name="connsiteX15" fmla="*/ 474201 w 565444"/>
                <a:gd name="connsiteY15" fmla="*/ 370359 h 676134"/>
                <a:gd name="connsiteX16" fmla="*/ 91242 w 565444"/>
                <a:gd name="connsiteY16" fmla="*/ 370358 h 676134"/>
                <a:gd name="connsiteX17" fmla="*/ 78615 w 565444"/>
                <a:gd name="connsiteY17" fmla="*/ 382985 h 676134"/>
                <a:gd name="connsiteX18" fmla="*/ 78614 w 565444"/>
                <a:gd name="connsiteY18" fmla="*/ 382985 h 676134"/>
                <a:gd name="connsiteX19" fmla="*/ 91241 w 565444"/>
                <a:gd name="connsiteY19" fmla="*/ 395612 h 676134"/>
                <a:gd name="connsiteX20" fmla="*/ 474201 w 565444"/>
                <a:gd name="connsiteY20" fmla="*/ 395612 h 676134"/>
                <a:gd name="connsiteX21" fmla="*/ 483130 w 565444"/>
                <a:gd name="connsiteY21" fmla="*/ 391914 h 676134"/>
                <a:gd name="connsiteX22" fmla="*/ 486828 w 565444"/>
                <a:gd name="connsiteY22" fmla="*/ 382986 h 676134"/>
                <a:gd name="connsiteX23" fmla="*/ 486828 w 565444"/>
                <a:gd name="connsiteY23" fmla="*/ 382986 h 676134"/>
                <a:gd name="connsiteX24" fmla="*/ 486828 w 565444"/>
                <a:gd name="connsiteY24" fmla="*/ 329551 h 676134"/>
                <a:gd name="connsiteX25" fmla="*/ 483130 w 565444"/>
                <a:gd name="connsiteY25" fmla="*/ 320622 h 676134"/>
                <a:gd name="connsiteX26" fmla="*/ 474201 w 565444"/>
                <a:gd name="connsiteY26" fmla="*/ 316924 h 676134"/>
                <a:gd name="connsiteX27" fmla="*/ 91242 w 565444"/>
                <a:gd name="connsiteY27" fmla="*/ 316923 h 676134"/>
                <a:gd name="connsiteX28" fmla="*/ 78615 w 565444"/>
                <a:gd name="connsiteY28" fmla="*/ 329550 h 676134"/>
                <a:gd name="connsiteX29" fmla="*/ 78614 w 565444"/>
                <a:gd name="connsiteY29" fmla="*/ 329550 h 676134"/>
                <a:gd name="connsiteX30" fmla="*/ 91241 w 565444"/>
                <a:gd name="connsiteY30" fmla="*/ 342177 h 676134"/>
                <a:gd name="connsiteX31" fmla="*/ 474201 w 565444"/>
                <a:gd name="connsiteY31" fmla="*/ 342177 h 676134"/>
                <a:gd name="connsiteX32" fmla="*/ 483130 w 565444"/>
                <a:gd name="connsiteY32" fmla="*/ 338479 h 676134"/>
                <a:gd name="connsiteX33" fmla="*/ 486828 w 565444"/>
                <a:gd name="connsiteY33" fmla="*/ 276116 h 676134"/>
                <a:gd name="connsiteX34" fmla="*/ 483130 w 565444"/>
                <a:gd name="connsiteY34" fmla="*/ 267187 h 676134"/>
                <a:gd name="connsiteX35" fmla="*/ 474201 w 565444"/>
                <a:gd name="connsiteY35" fmla="*/ 263489 h 676134"/>
                <a:gd name="connsiteX36" fmla="*/ 91242 w 565444"/>
                <a:gd name="connsiteY36" fmla="*/ 263488 h 676134"/>
                <a:gd name="connsiteX37" fmla="*/ 78615 w 565444"/>
                <a:gd name="connsiteY37" fmla="*/ 276115 h 676134"/>
                <a:gd name="connsiteX38" fmla="*/ 78614 w 565444"/>
                <a:gd name="connsiteY38" fmla="*/ 276115 h 676134"/>
                <a:gd name="connsiteX39" fmla="*/ 91241 w 565444"/>
                <a:gd name="connsiteY39" fmla="*/ 288742 h 676134"/>
                <a:gd name="connsiteX40" fmla="*/ 474201 w 565444"/>
                <a:gd name="connsiteY40" fmla="*/ 288742 h 676134"/>
                <a:gd name="connsiteX41" fmla="*/ 483130 w 565444"/>
                <a:gd name="connsiteY41" fmla="*/ 285044 h 676134"/>
                <a:gd name="connsiteX42" fmla="*/ 565444 w 565444"/>
                <a:gd name="connsiteY42" fmla="*/ 194687 h 676134"/>
                <a:gd name="connsiteX43" fmla="*/ 546230 w 565444"/>
                <a:gd name="connsiteY43" fmla="*/ 213901 h 676134"/>
                <a:gd name="connsiteX44" fmla="*/ 525276 w 565444"/>
                <a:gd name="connsiteY44" fmla="*/ 213901 h 676134"/>
                <a:gd name="connsiteX45" fmla="*/ 508899 w 565444"/>
                <a:gd name="connsiteY45" fmla="*/ 524387 h 676134"/>
                <a:gd name="connsiteX46" fmla="*/ 378243 w 565444"/>
                <a:gd name="connsiteY46" fmla="*/ 676134 h 676134"/>
                <a:gd name="connsiteX47" fmla="*/ 184455 w 565444"/>
                <a:gd name="connsiteY47" fmla="*/ 676134 h 676134"/>
                <a:gd name="connsiteX48" fmla="*/ 53798 w 565444"/>
                <a:gd name="connsiteY48" fmla="*/ 524387 h 676134"/>
                <a:gd name="connsiteX49" fmla="*/ 37421 w 565444"/>
                <a:gd name="connsiteY49" fmla="*/ 213901 h 676134"/>
                <a:gd name="connsiteX50" fmla="*/ 19214 w 565444"/>
                <a:gd name="connsiteY50" fmla="*/ 213901 h 676134"/>
                <a:gd name="connsiteX51" fmla="*/ 0 w 565444"/>
                <a:gd name="connsiteY51" fmla="*/ 194687 h 676134"/>
                <a:gd name="connsiteX52" fmla="*/ 19214 w 565444"/>
                <a:gd name="connsiteY52" fmla="*/ 175473 h 676134"/>
                <a:gd name="connsiteX53" fmla="*/ 546230 w 565444"/>
                <a:gd name="connsiteY53" fmla="*/ 175473 h 676134"/>
                <a:gd name="connsiteX54" fmla="*/ 565444 w 565444"/>
                <a:gd name="connsiteY54" fmla="*/ 194687 h 67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565444" h="676134">
                  <a:moveTo>
                    <a:pt x="182559" y="37056"/>
                  </a:moveTo>
                  <a:lnTo>
                    <a:pt x="182559" y="175472"/>
                  </a:lnTo>
                  <a:lnTo>
                    <a:pt x="108447" y="175472"/>
                  </a:lnTo>
                  <a:lnTo>
                    <a:pt x="108447" y="37056"/>
                  </a:lnTo>
                  <a:cubicBezTo>
                    <a:pt x="108447" y="16591"/>
                    <a:pt x="125038" y="0"/>
                    <a:pt x="145503" y="0"/>
                  </a:cubicBezTo>
                  <a:cubicBezTo>
                    <a:pt x="165968" y="0"/>
                    <a:pt x="182559" y="16591"/>
                    <a:pt x="182559" y="37056"/>
                  </a:cubicBezTo>
                  <a:close/>
                  <a:moveTo>
                    <a:pt x="456997" y="37056"/>
                  </a:moveTo>
                  <a:lnTo>
                    <a:pt x="456997" y="175472"/>
                  </a:lnTo>
                  <a:lnTo>
                    <a:pt x="382885" y="175472"/>
                  </a:lnTo>
                  <a:lnTo>
                    <a:pt x="382885" y="37056"/>
                  </a:lnTo>
                  <a:cubicBezTo>
                    <a:pt x="382885" y="16591"/>
                    <a:pt x="399476" y="0"/>
                    <a:pt x="419941" y="0"/>
                  </a:cubicBezTo>
                  <a:cubicBezTo>
                    <a:pt x="440406" y="0"/>
                    <a:pt x="456997" y="16591"/>
                    <a:pt x="456997" y="37056"/>
                  </a:cubicBezTo>
                  <a:close/>
                  <a:moveTo>
                    <a:pt x="486828" y="382985"/>
                  </a:moveTo>
                  <a:lnTo>
                    <a:pt x="486828" y="382986"/>
                  </a:lnTo>
                  <a:lnTo>
                    <a:pt x="483130" y="374057"/>
                  </a:lnTo>
                  <a:cubicBezTo>
                    <a:pt x="480845" y="371772"/>
                    <a:pt x="477688" y="370359"/>
                    <a:pt x="474201" y="370359"/>
                  </a:cubicBezTo>
                  <a:lnTo>
                    <a:pt x="91242" y="370358"/>
                  </a:lnTo>
                  <a:cubicBezTo>
                    <a:pt x="84268" y="370358"/>
                    <a:pt x="78615" y="376011"/>
                    <a:pt x="78615" y="382985"/>
                  </a:cubicBezTo>
                  <a:lnTo>
                    <a:pt x="78614" y="382985"/>
                  </a:lnTo>
                  <a:cubicBezTo>
                    <a:pt x="78614" y="389959"/>
                    <a:pt x="84267" y="395612"/>
                    <a:pt x="91241" y="395612"/>
                  </a:cubicBezTo>
                  <a:lnTo>
                    <a:pt x="474201" y="395612"/>
                  </a:lnTo>
                  <a:cubicBezTo>
                    <a:pt x="477688" y="395612"/>
                    <a:pt x="480845" y="394199"/>
                    <a:pt x="483130" y="391914"/>
                  </a:cubicBezTo>
                  <a:lnTo>
                    <a:pt x="486828" y="382986"/>
                  </a:lnTo>
                  <a:lnTo>
                    <a:pt x="486828" y="382986"/>
                  </a:lnTo>
                  <a:close/>
                  <a:moveTo>
                    <a:pt x="486828" y="329551"/>
                  </a:moveTo>
                  <a:lnTo>
                    <a:pt x="483130" y="320622"/>
                  </a:lnTo>
                  <a:cubicBezTo>
                    <a:pt x="480845" y="318337"/>
                    <a:pt x="477688" y="316924"/>
                    <a:pt x="474201" y="316924"/>
                  </a:cubicBezTo>
                  <a:lnTo>
                    <a:pt x="91242" y="316923"/>
                  </a:lnTo>
                  <a:cubicBezTo>
                    <a:pt x="84268" y="316923"/>
                    <a:pt x="78615" y="322576"/>
                    <a:pt x="78615" y="329550"/>
                  </a:cubicBezTo>
                  <a:lnTo>
                    <a:pt x="78614" y="329550"/>
                  </a:lnTo>
                  <a:cubicBezTo>
                    <a:pt x="78614" y="336524"/>
                    <a:pt x="84267" y="342177"/>
                    <a:pt x="91241" y="342177"/>
                  </a:cubicBezTo>
                  <a:lnTo>
                    <a:pt x="474201" y="342177"/>
                  </a:lnTo>
                  <a:cubicBezTo>
                    <a:pt x="477688" y="342177"/>
                    <a:pt x="480845" y="340764"/>
                    <a:pt x="483130" y="338479"/>
                  </a:cubicBezTo>
                  <a:close/>
                  <a:moveTo>
                    <a:pt x="486828" y="276116"/>
                  </a:moveTo>
                  <a:lnTo>
                    <a:pt x="483130" y="267187"/>
                  </a:lnTo>
                  <a:cubicBezTo>
                    <a:pt x="480845" y="264902"/>
                    <a:pt x="477688" y="263489"/>
                    <a:pt x="474201" y="263489"/>
                  </a:cubicBezTo>
                  <a:lnTo>
                    <a:pt x="91242" y="263488"/>
                  </a:lnTo>
                  <a:cubicBezTo>
                    <a:pt x="84268" y="263488"/>
                    <a:pt x="78615" y="269141"/>
                    <a:pt x="78615" y="276115"/>
                  </a:cubicBezTo>
                  <a:lnTo>
                    <a:pt x="78614" y="276115"/>
                  </a:lnTo>
                  <a:cubicBezTo>
                    <a:pt x="78614" y="283089"/>
                    <a:pt x="84267" y="288742"/>
                    <a:pt x="91241" y="288742"/>
                  </a:cubicBezTo>
                  <a:lnTo>
                    <a:pt x="474201" y="288742"/>
                  </a:lnTo>
                  <a:cubicBezTo>
                    <a:pt x="477688" y="288742"/>
                    <a:pt x="480845" y="287329"/>
                    <a:pt x="483130" y="285044"/>
                  </a:cubicBezTo>
                  <a:close/>
                  <a:moveTo>
                    <a:pt x="565444" y="194687"/>
                  </a:moveTo>
                  <a:cubicBezTo>
                    <a:pt x="565444" y="205299"/>
                    <a:pt x="556842" y="213901"/>
                    <a:pt x="546230" y="213901"/>
                  </a:cubicBezTo>
                  <a:lnTo>
                    <a:pt x="525276" y="213901"/>
                  </a:lnTo>
                  <a:lnTo>
                    <a:pt x="508899" y="524387"/>
                  </a:lnTo>
                  <a:cubicBezTo>
                    <a:pt x="504507" y="609787"/>
                    <a:pt x="447139" y="676134"/>
                    <a:pt x="378243" y="676134"/>
                  </a:cubicBezTo>
                  <a:lnTo>
                    <a:pt x="184455" y="676134"/>
                  </a:lnTo>
                  <a:cubicBezTo>
                    <a:pt x="115558" y="676134"/>
                    <a:pt x="58190" y="609787"/>
                    <a:pt x="53798" y="524387"/>
                  </a:cubicBezTo>
                  <a:lnTo>
                    <a:pt x="37421" y="213901"/>
                  </a:lnTo>
                  <a:lnTo>
                    <a:pt x="19214" y="213901"/>
                  </a:lnTo>
                  <a:cubicBezTo>
                    <a:pt x="8602" y="213901"/>
                    <a:pt x="0" y="205299"/>
                    <a:pt x="0" y="194687"/>
                  </a:cubicBezTo>
                  <a:cubicBezTo>
                    <a:pt x="0" y="184075"/>
                    <a:pt x="8602" y="175473"/>
                    <a:pt x="19214" y="175473"/>
                  </a:cubicBezTo>
                  <a:lnTo>
                    <a:pt x="546230" y="175473"/>
                  </a:lnTo>
                  <a:cubicBezTo>
                    <a:pt x="556842" y="175473"/>
                    <a:pt x="565444" y="184075"/>
                    <a:pt x="565444" y="194687"/>
                  </a:cubicBezTo>
                  <a:close/>
                </a:path>
              </a:pathLst>
            </a:custGeom>
            <a:solidFill>
              <a:srgbClr val="82C65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4" name="Arrow: Bent 133">
              <a:extLst>
                <a:ext uri="{FF2B5EF4-FFF2-40B4-BE49-F238E27FC236}">
                  <a16:creationId xmlns:a16="http://schemas.microsoft.com/office/drawing/2014/main" id="{BC2C72AE-8E44-4D0C-9BEC-13FB36284BA1}"/>
                </a:ext>
              </a:extLst>
            </p:cNvPr>
            <p:cNvSpPr/>
            <p:nvPr/>
          </p:nvSpPr>
          <p:spPr>
            <a:xfrm flipH="1" flipV="1">
              <a:off x="1504235" y="5623091"/>
              <a:ext cx="8974693" cy="582611"/>
            </a:xfrm>
            <a:prstGeom prst="bentArrow">
              <a:avLst>
                <a:gd name="adj1" fmla="val 14113"/>
                <a:gd name="adj2" fmla="val 12152"/>
                <a:gd name="adj3" fmla="val 0"/>
                <a:gd name="adj4" fmla="val 54531"/>
              </a:avLst>
            </a:prstGeom>
            <a:solidFill>
              <a:srgbClr val="82C65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F6856C40-4E8D-4367-84BD-799408C69CB8}"/>
                </a:ext>
              </a:extLst>
            </p:cNvPr>
            <p:cNvGrpSpPr/>
            <p:nvPr/>
          </p:nvGrpSpPr>
          <p:grpSpPr>
            <a:xfrm>
              <a:off x="3912092" y="5616841"/>
              <a:ext cx="1511367" cy="490966"/>
              <a:chOff x="2751274" y="4321303"/>
              <a:chExt cx="1511367" cy="490966"/>
            </a:xfrm>
          </p:grpSpPr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F4D0961F-C8B3-44D5-BF0E-02927544E840}"/>
                  </a:ext>
                </a:extLst>
              </p:cNvPr>
              <p:cNvSpPr/>
              <p:nvPr/>
            </p:nvSpPr>
            <p:spPr>
              <a:xfrm>
                <a:off x="2751274" y="4567310"/>
                <a:ext cx="295404" cy="244959"/>
              </a:xfrm>
              <a:custGeom>
                <a:avLst/>
                <a:gdLst>
                  <a:gd name="connsiteX0" fmla="*/ 652747 w 958519"/>
                  <a:gd name="connsiteY0" fmla="*/ 294854 h 794837"/>
                  <a:gd name="connsiteX1" fmla="*/ 846112 w 958519"/>
                  <a:gd name="connsiteY1" fmla="*/ 294854 h 794837"/>
                  <a:gd name="connsiteX2" fmla="*/ 866369 w 958519"/>
                  <a:gd name="connsiteY2" fmla="*/ 313270 h 794837"/>
                  <a:gd name="connsiteX3" fmla="*/ 892151 w 958519"/>
                  <a:gd name="connsiteY3" fmla="*/ 514000 h 794837"/>
                  <a:gd name="connsiteX4" fmla="*/ 864527 w 958519"/>
                  <a:gd name="connsiteY4" fmla="*/ 544846 h 794837"/>
                  <a:gd name="connsiteX5" fmla="*/ 764623 w 958519"/>
                  <a:gd name="connsiteY5" fmla="*/ 545307 h 794837"/>
                  <a:gd name="connsiteX6" fmla="*/ 664256 w 958519"/>
                  <a:gd name="connsiteY6" fmla="*/ 545307 h 794837"/>
                  <a:gd name="connsiteX7" fmla="*/ 644920 w 958519"/>
                  <a:gd name="connsiteY7" fmla="*/ 526431 h 794837"/>
                  <a:gd name="connsiteX8" fmla="*/ 641880 w 958519"/>
                  <a:gd name="connsiteY8" fmla="*/ 465357 h 794837"/>
                  <a:gd name="connsiteX9" fmla="*/ 629441 w 958519"/>
                  <a:gd name="connsiteY9" fmla="*/ 467387 h 794837"/>
                  <a:gd name="connsiteX10" fmla="*/ 616525 w 958519"/>
                  <a:gd name="connsiteY10" fmla="*/ 466971 h 794837"/>
                  <a:gd name="connsiteX11" fmla="*/ 619140 w 958519"/>
                  <a:gd name="connsiteY11" fmla="*/ 519985 h 794837"/>
                  <a:gd name="connsiteX12" fmla="*/ 594278 w 958519"/>
                  <a:gd name="connsiteY12" fmla="*/ 545767 h 794837"/>
                  <a:gd name="connsiteX13" fmla="*/ 481942 w 958519"/>
                  <a:gd name="connsiteY13" fmla="*/ 545306 h 794837"/>
                  <a:gd name="connsiteX14" fmla="*/ 369607 w 958519"/>
                  <a:gd name="connsiteY14" fmla="*/ 545306 h 794837"/>
                  <a:gd name="connsiteX15" fmla="*/ 345666 w 958519"/>
                  <a:gd name="connsiteY15" fmla="*/ 521826 h 794837"/>
                  <a:gd name="connsiteX16" fmla="*/ 355795 w 958519"/>
                  <a:gd name="connsiteY16" fmla="*/ 313269 h 794837"/>
                  <a:gd name="connsiteX17" fmla="*/ 374211 w 958519"/>
                  <a:gd name="connsiteY17" fmla="*/ 295775 h 794837"/>
                  <a:gd name="connsiteX18" fmla="*/ 590135 w 958519"/>
                  <a:gd name="connsiteY18" fmla="*/ 295775 h 794837"/>
                  <a:gd name="connsiteX19" fmla="*/ 609011 w 958519"/>
                  <a:gd name="connsiteY19" fmla="*/ 314651 h 794837"/>
                  <a:gd name="connsiteX20" fmla="*/ 616342 w 958519"/>
                  <a:gd name="connsiteY20" fmla="*/ 463262 h 794837"/>
                  <a:gd name="connsiteX21" fmla="*/ 641779 w 958519"/>
                  <a:gd name="connsiteY21" fmla="*/ 463326 h 794837"/>
                  <a:gd name="connsiteX22" fmla="*/ 634331 w 958519"/>
                  <a:gd name="connsiteY22" fmla="*/ 313730 h 794837"/>
                  <a:gd name="connsiteX23" fmla="*/ 652747 w 958519"/>
                  <a:gd name="connsiteY23" fmla="*/ 294854 h 794837"/>
                  <a:gd name="connsiteX24" fmla="*/ 115471 w 958519"/>
                  <a:gd name="connsiteY24" fmla="*/ 294854 h 794837"/>
                  <a:gd name="connsiteX25" fmla="*/ 310677 w 958519"/>
                  <a:gd name="connsiteY25" fmla="*/ 294854 h 794837"/>
                  <a:gd name="connsiteX26" fmla="*/ 330474 w 958519"/>
                  <a:gd name="connsiteY26" fmla="*/ 316032 h 794837"/>
                  <a:gd name="connsiteX27" fmla="*/ 320346 w 958519"/>
                  <a:gd name="connsiteY27" fmla="*/ 519985 h 794837"/>
                  <a:gd name="connsiteX28" fmla="*/ 295024 w 958519"/>
                  <a:gd name="connsiteY28" fmla="*/ 545307 h 794837"/>
                  <a:gd name="connsiteX29" fmla="*/ 196499 w 958519"/>
                  <a:gd name="connsiteY29" fmla="*/ 545307 h 794837"/>
                  <a:gd name="connsiteX30" fmla="*/ 96134 w 958519"/>
                  <a:gd name="connsiteY30" fmla="*/ 545307 h 794837"/>
                  <a:gd name="connsiteX31" fmla="*/ 68050 w 958519"/>
                  <a:gd name="connsiteY31" fmla="*/ 514460 h 794837"/>
                  <a:gd name="connsiteX32" fmla="*/ 93832 w 958519"/>
                  <a:gd name="connsiteY32" fmla="*/ 315572 h 794837"/>
                  <a:gd name="connsiteX33" fmla="*/ 115471 w 958519"/>
                  <a:gd name="connsiteY33" fmla="*/ 294854 h 794837"/>
                  <a:gd name="connsiteX34" fmla="*/ 644460 w 958519"/>
                  <a:gd name="connsiteY34" fmla="*/ 61896 h 794837"/>
                  <a:gd name="connsiteX35" fmla="*/ 804215 w 958519"/>
                  <a:gd name="connsiteY35" fmla="*/ 62357 h 794837"/>
                  <a:gd name="connsiteX36" fmla="*/ 836443 w 958519"/>
                  <a:gd name="connsiteY36" fmla="*/ 90901 h 794837"/>
                  <a:gd name="connsiteX37" fmla="*/ 857621 w 958519"/>
                  <a:gd name="connsiteY37" fmla="*/ 251118 h 794837"/>
                  <a:gd name="connsiteX38" fmla="*/ 841968 w 958519"/>
                  <a:gd name="connsiteY38" fmla="*/ 268153 h 794837"/>
                  <a:gd name="connsiteX39" fmla="*/ 745746 w 958519"/>
                  <a:gd name="connsiteY39" fmla="*/ 268153 h 794837"/>
                  <a:gd name="connsiteX40" fmla="*/ 650905 w 958519"/>
                  <a:gd name="connsiteY40" fmla="*/ 268153 h 794837"/>
                  <a:gd name="connsiteX41" fmla="*/ 631109 w 958519"/>
                  <a:gd name="connsiteY41" fmla="*/ 249737 h 794837"/>
                  <a:gd name="connsiteX42" fmla="*/ 623282 w 958519"/>
                  <a:gd name="connsiteY42" fmla="*/ 83074 h 794837"/>
                  <a:gd name="connsiteX43" fmla="*/ 644460 w 958519"/>
                  <a:gd name="connsiteY43" fmla="*/ 61896 h 794837"/>
                  <a:gd name="connsiteX44" fmla="*/ 390324 w 958519"/>
                  <a:gd name="connsiteY44" fmla="*/ 61896 h 794837"/>
                  <a:gd name="connsiteX45" fmla="*/ 574941 w 958519"/>
                  <a:gd name="connsiteY45" fmla="*/ 61896 h 794837"/>
                  <a:gd name="connsiteX46" fmla="*/ 597500 w 958519"/>
                  <a:gd name="connsiteY46" fmla="*/ 83074 h 794837"/>
                  <a:gd name="connsiteX47" fmla="*/ 605327 w 958519"/>
                  <a:gd name="connsiteY47" fmla="*/ 247895 h 794837"/>
                  <a:gd name="connsiteX48" fmla="*/ 584609 w 958519"/>
                  <a:gd name="connsiteY48" fmla="*/ 268152 h 794837"/>
                  <a:gd name="connsiteX49" fmla="*/ 483323 w 958519"/>
                  <a:gd name="connsiteY49" fmla="*/ 268152 h 794837"/>
                  <a:gd name="connsiteX50" fmla="*/ 377894 w 958519"/>
                  <a:gd name="connsiteY50" fmla="*/ 268152 h 794837"/>
                  <a:gd name="connsiteX51" fmla="*/ 359478 w 958519"/>
                  <a:gd name="connsiteY51" fmla="*/ 249276 h 794837"/>
                  <a:gd name="connsiteX52" fmla="*/ 367305 w 958519"/>
                  <a:gd name="connsiteY52" fmla="*/ 82614 h 794837"/>
                  <a:gd name="connsiteX53" fmla="*/ 390324 w 958519"/>
                  <a:gd name="connsiteY53" fmla="*/ 61896 h 794837"/>
                  <a:gd name="connsiteX54" fmla="*/ 152302 w 958519"/>
                  <a:gd name="connsiteY54" fmla="*/ 61896 h 794837"/>
                  <a:gd name="connsiteX55" fmla="*/ 324488 w 958519"/>
                  <a:gd name="connsiteY55" fmla="*/ 61896 h 794837"/>
                  <a:gd name="connsiteX56" fmla="*/ 341522 w 958519"/>
                  <a:gd name="connsiteY56" fmla="*/ 80312 h 794837"/>
                  <a:gd name="connsiteX57" fmla="*/ 333696 w 958519"/>
                  <a:gd name="connsiteY57" fmla="*/ 250197 h 794837"/>
                  <a:gd name="connsiteX58" fmla="*/ 314820 w 958519"/>
                  <a:gd name="connsiteY58" fmla="*/ 267692 h 794837"/>
                  <a:gd name="connsiteX59" fmla="*/ 216757 w 958519"/>
                  <a:gd name="connsiteY59" fmla="*/ 268152 h 794837"/>
                  <a:gd name="connsiteX60" fmla="*/ 121916 w 958519"/>
                  <a:gd name="connsiteY60" fmla="*/ 268152 h 794837"/>
                  <a:gd name="connsiteX61" fmla="*/ 102580 w 958519"/>
                  <a:gd name="connsiteY61" fmla="*/ 247435 h 794837"/>
                  <a:gd name="connsiteX62" fmla="*/ 123758 w 958519"/>
                  <a:gd name="connsiteY62" fmla="*/ 87217 h 794837"/>
                  <a:gd name="connsiteX63" fmla="*/ 152302 w 958519"/>
                  <a:gd name="connsiteY63" fmla="*/ 61896 h 794837"/>
                  <a:gd name="connsiteX64" fmla="*/ 136187 w 958519"/>
                  <a:gd name="connsiteY64" fmla="*/ 41639 h 794837"/>
                  <a:gd name="connsiteX65" fmla="*/ 101198 w 958519"/>
                  <a:gd name="connsiteY65" fmla="*/ 71564 h 794837"/>
                  <a:gd name="connsiteX66" fmla="*/ 86465 w 958519"/>
                  <a:gd name="connsiteY66" fmla="*/ 182979 h 794837"/>
                  <a:gd name="connsiteX67" fmla="*/ 43188 w 958519"/>
                  <a:gd name="connsiteY67" fmla="*/ 523209 h 794837"/>
                  <a:gd name="connsiteX68" fmla="*/ 80020 w 958519"/>
                  <a:gd name="connsiteY68" fmla="*/ 563723 h 794837"/>
                  <a:gd name="connsiteX69" fmla="*/ 479180 w 958519"/>
                  <a:gd name="connsiteY69" fmla="*/ 563723 h 794837"/>
                  <a:gd name="connsiteX70" fmla="*/ 887546 w 958519"/>
                  <a:gd name="connsiteY70" fmla="*/ 563263 h 794837"/>
                  <a:gd name="connsiteX71" fmla="*/ 917932 w 958519"/>
                  <a:gd name="connsiteY71" fmla="*/ 530115 h 794837"/>
                  <a:gd name="connsiteX72" fmla="*/ 859462 w 958519"/>
                  <a:gd name="connsiteY72" fmla="*/ 73406 h 794837"/>
                  <a:gd name="connsiteX73" fmla="*/ 824012 w 958519"/>
                  <a:gd name="connsiteY73" fmla="*/ 41639 h 794837"/>
                  <a:gd name="connsiteX74" fmla="*/ 136187 w 958519"/>
                  <a:gd name="connsiteY74" fmla="*/ 41639 h 794837"/>
                  <a:gd name="connsiteX75" fmla="*/ 130202 w 958519"/>
                  <a:gd name="connsiteY75" fmla="*/ 204 h 794837"/>
                  <a:gd name="connsiteX76" fmla="*/ 342903 w 958519"/>
                  <a:gd name="connsiteY76" fmla="*/ 204 h 794837"/>
                  <a:gd name="connsiteX77" fmla="*/ 819408 w 958519"/>
                  <a:gd name="connsiteY77" fmla="*/ 204 h 794837"/>
                  <a:gd name="connsiteX78" fmla="*/ 899976 w 958519"/>
                  <a:gd name="connsiteY78" fmla="*/ 71564 h 794837"/>
                  <a:gd name="connsiteX79" fmla="*/ 957986 w 958519"/>
                  <a:gd name="connsiteY79" fmla="*/ 528272 h 794837"/>
                  <a:gd name="connsiteX80" fmla="*/ 904120 w 958519"/>
                  <a:gd name="connsiteY80" fmla="*/ 636003 h 794837"/>
                  <a:gd name="connsiteX81" fmla="*/ 870051 w 958519"/>
                  <a:gd name="connsiteY81" fmla="*/ 643369 h 794837"/>
                  <a:gd name="connsiteX82" fmla="*/ 707533 w 958519"/>
                  <a:gd name="connsiteY82" fmla="*/ 643369 h 794837"/>
                  <a:gd name="connsiteX83" fmla="*/ 536728 w 958519"/>
                  <a:gd name="connsiteY83" fmla="*/ 642909 h 794837"/>
                  <a:gd name="connsiteX84" fmla="*/ 521995 w 958519"/>
                  <a:gd name="connsiteY84" fmla="*/ 661325 h 794837"/>
                  <a:gd name="connsiteX85" fmla="*/ 547317 w 958519"/>
                  <a:gd name="connsiteY85" fmla="*/ 770898 h 794837"/>
                  <a:gd name="connsiteX86" fmla="*/ 531203 w 958519"/>
                  <a:gd name="connsiteY86" fmla="*/ 792996 h 794837"/>
                  <a:gd name="connsiteX87" fmla="*/ 423932 w 958519"/>
                  <a:gd name="connsiteY87" fmla="*/ 792536 h 794837"/>
                  <a:gd name="connsiteX88" fmla="*/ 411962 w 958519"/>
                  <a:gd name="connsiteY88" fmla="*/ 775502 h 794837"/>
                  <a:gd name="connsiteX89" fmla="*/ 436823 w 958519"/>
                  <a:gd name="connsiteY89" fmla="*/ 664087 h 794837"/>
                  <a:gd name="connsiteX90" fmla="*/ 419789 w 958519"/>
                  <a:gd name="connsiteY90" fmla="*/ 643369 h 794837"/>
                  <a:gd name="connsiteX91" fmla="*/ 103039 w 958519"/>
                  <a:gd name="connsiteY91" fmla="*/ 643369 h 794837"/>
                  <a:gd name="connsiteX92" fmla="*/ 832 w 958519"/>
                  <a:gd name="connsiteY92" fmla="*/ 528732 h 794837"/>
                  <a:gd name="connsiteX93" fmla="*/ 60683 w 958519"/>
                  <a:gd name="connsiteY93" fmla="*/ 59594 h 794837"/>
                  <a:gd name="connsiteX94" fmla="*/ 130202 w 958519"/>
                  <a:gd name="connsiteY94" fmla="*/ 204 h 794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958519" h="794837">
                    <a:moveTo>
                      <a:pt x="652747" y="294854"/>
                    </a:moveTo>
                    <a:cubicBezTo>
                      <a:pt x="717201" y="295314"/>
                      <a:pt x="781657" y="295314"/>
                      <a:pt x="846112" y="294854"/>
                    </a:cubicBezTo>
                    <a:cubicBezTo>
                      <a:pt x="859463" y="294854"/>
                      <a:pt x="864527" y="300379"/>
                      <a:pt x="866369" y="313270"/>
                    </a:cubicBezTo>
                    <a:cubicBezTo>
                      <a:pt x="874656" y="380026"/>
                      <a:pt x="883864" y="446783"/>
                      <a:pt x="892151" y="514000"/>
                    </a:cubicBezTo>
                    <a:cubicBezTo>
                      <a:pt x="894913" y="534257"/>
                      <a:pt x="885705" y="544846"/>
                      <a:pt x="864527" y="544846"/>
                    </a:cubicBezTo>
                    <a:cubicBezTo>
                      <a:pt x="831379" y="545767"/>
                      <a:pt x="797771" y="545307"/>
                      <a:pt x="764623" y="545307"/>
                    </a:cubicBezTo>
                    <a:cubicBezTo>
                      <a:pt x="731014" y="545307"/>
                      <a:pt x="697865" y="544846"/>
                      <a:pt x="664256" y="545307"/>
                    </a:cubicBezTo>
                    <a:cubicBezTo>
                      <a:pt x="650445" y="545307"/>
                      <a:pt x="645380" y="539782"/>
                      <a:pt x="644920" y="526431"/>
                    </a:cubicBezTo>
                    <a:lnTo>
                      <a:pt x="641880" y="465357"/>
                    </a:lnTo>
                    <a:lnTo>
                      <a:pt x="629441" y="467387"/>
                    </a:lnTo>
                    <a:lnTo>
                      <a:pt x="616525" y="466971"/>
                    </a:lnTo>
                    <a:lnTo>
                      <a:pt x="619140" y="519985"/>
                    </a:lnTo>
                    <a:cubicBezTo>
                      <a:pt x="620521" y="544386"/>
                      <a:pt x="618679" y="545767"/>
                      <a:pt x="594278" y="545767"/>
                    </a:cubicBezTo>
                    <a:cubicBezTo>
                      <a:pt x="556987" y="545306"/>
                      <a:pt x="519235" y="545306"/>
                      <a:pt x="481942" y="545306"/>
                    </a:cubicBezTo>
                    <a:cubicBezTo>
                      <a:pt x="444650" y="545306"/>
                      <a:pt x="406898" y="545306"/>
                      <a:pt x="369607" y="545306"/>
                    </a:cubicBezTo>
                    <a:cubicBezTo>
                      <a:pt x="346587" y="545306"/>
                      <a:pt x="344746" y="543925"/>
                      <a:pt x="345666" y="521826"/>
                    </a:cubicBezTo>
                    <a:cubicBezTo>
                      <a:pt x="348889" y="452307"/>
                      <a:pt x="352572" y="382788"/>
                      <a:pt x="355795" y="313269"/>
                    </a:cubicBezTo>
                    <a:cubicBezTo>
                      <a:pt x="356255" y="300839"/>
                      <a:pt x="361320" y="295314"/>
                      <a:pt x="374211" y="295775"/>
                    </a:cubicBezTo>
                    <a:cubicBezTo>
                      <a:pt x="446031" y="296235"/>
                      <a:pt x="518314" y="296235"/>
                      <a:pt x="590135" y="295775"/>
                    </a:cubicBezTo>
                    <a:cubicBezTo>
                      <a:pt x="603946" y="295775"/>
                      <a:pt x="608550" y="301760"/>
                      <a:pt x="609011" y="314651"/>
                    </a:cubicBezTo>
                    <a:lnTo>
                      <a:pt x="616342" y="463262"/>
                    </a:lnTo>
                    <a:lnTo>
                      <a:pt x="641779" y="463326"/>
                    </a:lnTo>
                    <a:lnTo>
                      <a:pt x="634331" y="313730"/>
                    </a:lnTo>
                    <a:cubicBezTo>
                      <a:pt x="633410" y="299918"/>
                      <a:pt x="638935" y="294854"/>
                      <a:pt x="652747" y="294854"/>
                    </a:cubicBezTo>
                    <a:close/>
                    <a:moveTo>
                      <a:pt x="115471" y="294854"/>
                    </a:moveTo>
                    <a:cubicBezTo>
                      <a:pt x="180386" y="295314"/>
                      <a:pt x="245762" y="295314"/>
                      <a:pt x="310677" y="294854"/>
                    </a:cubicBezTo>
                    <a:cubicBezTo>
                      <a:pt x="326331" y="294854"/>
                      <a:pt x="330934" y="300839"/>
                      <a:pt x="330474" y="316032"/>
                    </a:cubicBezTo>
                    <a:cubicBezTo>
                      <a:pt x="326791" y="383710"/>
                      <a:pt x="323568" y="451847"/>
                      <a:pt x="320346" y="519985"/>
                    </a:cubicBezTo>
                    <a:cubicBezTo>
                      <a:pt x="319425" y="543005"/>
                      <a:pt x="317583" y="545307"/>
                      <a:pt x="295024" y="545307"/>
                    </a:cubicBezTo>
                    <a:cubicBezTo>
                      <a:pt x="261876" y="545767"/>
                      <a:pt x="229187" y="545307"/>
                      <a:pt x="196499" y="545307"/>
                    </a:cubicBezTo>
                    <a:cubicBezTo>
                      <a:pt x="162891" y="545307"/>
                      <a:pt x="129743" y="545767"/>
                      <a:pt x="96134" y="545307"/>
                    </a:cubicBezTo>
                    <a:cubicBezTo>
                      <a:pt x="74496" y="545307"/>
                      <a:pt x="65288" y="535638"/>
                      <a:pt x="68050" y="514460"/>
                    </a:cubicBezTo>
                    <a:cubicBezTo>
                      <a:pt x="76337" y="448164"/>
                      <a:pt x="85545" y="381868"/>
                      <a:pt x="93832" y="315572"/>
                    </a:cubicBezTo>
                    <a:cubicBezTo>
                      <a:pt x="95674" y="301760"/>
                      <a:pt x="100278" y="294854"/>
                      <a:pt x="115471" y="294854"/>
                    </a:cubicBezTo>
                    <a:close/>
                    <a:moveTo>
                      <a:pt x="644460" y="61896"/>
                    </a:moveTo>
                    <a:cubicBezTo>
                      <a:pt x="697865" y="62357"/>
                      <a:pt x="750810" y="61896"/>
                      <a:pt x="804215" y="62357"/>
                    </a:cubicBezTo>
                    <a:cubicBezTo>
                      <a:pt x="826314" y="62357"/>
                      <a:pt x="833681" y="68802"/>
                      <a:pt x="836443" y="90901"/>
                    </a:cubicBezTo>
                    <a:cubicBezTo>
                      <a:pt x="843809" y="144306"/>
                      <a:pt x="850255" y="197713"/>
                      <a:pt x="857621" y="251118"/>
                    </a:cubicBezTo>
                    <a:cubicBezTo>
                      <a:pt x="859462" y="264009"/>
                      <a:pt x="853938" y="268153"/>
                      <a:pt x="841968" y="268153"/>
                    </a:cubicBezTo>
                    <a:cubicBezTo>
                      <a:pt x="810201" y="268153"/>
                      <a:pt x="777973" y="268153"/>
                      <a:pt x="745746" y="268153"/>
                    </a:cubicBezTo>
                    <a:cubicBezTo>
                      <a:pt x="713979" y="268153"/>
                      <a:pt x="682672" y="267692"/>
                      <a:pt x="650905" y="268153"/>
                    </a:cubicBezTo>
                    <a:cubicBezTo>
                      <a:pt x="637554" y="268153"/>
                      <a:pt x="631569" y="263088"/>
                      <a:pt x="631109" y="249737"/>
                    </a:cubicBezTo>
                    <a:cubicBezTo>
                      <a:pt x="628807" y="194030"/>
                      <a:pt x="626505" y="138782"/>
                      <a:pt x="623282" y="83074"/>
                    </a:cubicBezTo>
                    <a:cubicBezTo>
                      <a:pt x="622361" y="66500"/>
                      <a:pt x="628807" y="61436"/>
                      <a:pt x="644460" y="61896"/>
                    </a:cubicBezTo>
                    <a:close/>
                    <a:moveTo>
                      <a:pt x="390324" y="61896"/>
                    </a:moveTo>
                    <a:cubicBezTo>
                      <a:pt x="452016" y="62817"/>
                      <a:pt x="513249" y="62817"/>
                      <a:pt x="574941" y="61896"/>
                    </a:cubicBezTo>
                    <a:cubicBezTo>
                      <a:pt x="591055" y="61896"/>
                      <a:pt x="597040" y="67881"/>
                      <a:pt x="597500" y="83074"/>
                    </a:cubicBezTo>
                    <a:cubicBezTo>
                      <a:pt x="599802" y="137861"/>
                      <a:pt x="602564" y="193109"/>
                      <a:pt x="605327" y="247895"/>
                    </a:cubicBezTo>
                    <a:cubicBezTo>
                      <a:pt x="606247" y="263549"/>
                      <a:pt x="599802" y="268152"/>
                      <a:pt x="584609" y="268152"/>
                    </a:cubicBezTo>
                    <a:cubicBezTo>
                      <a:pt x="551461" y="267692"/>
                      <a:pt x="517392" y="268152"/>
                      <a:pt x="483323" y="268152"/>
                    </a:cubicBezTo>
                    <a:cubicBezTo>
                      <a:pt x="448333" y="268152"/>
                      <a:pt x="412883" y="267692"/>
                      <a:pt x="377894" y="268152"/>
                    </a:cubicBezTo>
                    <a:cubicBezTo>
                      <a:pt x="364082" y="268152"/>
                      <a:pt x="358557" y="263088"/>
                      <a:pt x="359478" y="249276"/>
                    </a:cubicBezTo>
                    <a:cubicBezTo>
                      <a:pt x="362240" y="193569"/>
                      <a:pt x="365003" y="138321"/>
                      <a:pt x="367305" y="82614"/>
                    </a:cubicBezTo>
                    <a:cubicBezTo>
                      <a:pt x="367765" y="66961"/>
                      <a:pt x="374671" y="61436"/>
                      <a:pt x="390324" y="61896"/>
                    </a:cubicBezTo>
                    <a:close/>
                    <a:moveTo>
                      <a:pt x="152302" y="61896"/>
                    </a:moveTo>
                    <a:cubicBezTo>
                      <a:pt x="209851" y="61896"/>
                      <a:pt x="266939" y="61896"/>
                      <a:pt x="324488" y="61896"/>
                    </a:cubicBezTo>
                    <a:cubicBezTo>
                      <a:pt x="337379" y="61896"/>
                      <a:pt x="342443" y="67881"/>
                      <a:pt x="341522" y="80312"/>
                    </a:cubicBezTo>
                    <a:cubicBezTo>
                      <a:pt x="338760" y="136940"/>
                      <a:pt x="335998" y="193569"/>
                      <a:pt x="333696" y="250197"/>
                    </a:cubicBezTo>
                    <a:cubicBezTo>
                      <a:pt x="333235" y="262627"/>
                      <a:pt x="327711" y="267692"/>
                      <a:pt x="314820" y="267692"/>
                    </a:cubicBezTo>
                    <a:cubicBezTo>
                      <a:pt x="282592" y="268152"/>
                      <a:pt x="249905" y="268152"/>
                      <a:pt x="216757" y="268152"/>
                    </a:cubicBezTo>
                    <a:cubicBezTo>
                      <a:pt x="184990" y="268152"/>
                      <a:pt x="153683" y="267692"/>
                      <a:pt x="121916" y="268152"/>
                    </a:cubicBezTo>
                    <a:cubicBezTo>
                      <a:pt x="106723" y="268613"/>
                      <a:pt x="100738" y="263088"/>
                      <a:pt x="102580" y="247435"/>
                    </a:cubicBezTo>
                    <a:cubicBezTo>
                      <a:pt x="109946" y="194029"/>
                      <a:pt x="116852" y="140623"/>
                      <a:pt x="123758" y="87217"/>
                    </a:cubicBezTo>
                    <a:cubicBezTo>
                      <a:pt x="126060" y="71104"/>
                      <a:pt x="135267" y="61896"/>
                      <a:pt x="152302" y="61896"/>
                    </a:cubicBezTo>
                    <a:close/>
                    <a:moveTo>
                      <a:pt x="136187" y="41639"/>
                    </a:moveTo>
                    <a:cubicBezTo>
                      <a:pt x="112247" y="41639"/>
                      <a:pt x="104420" y="48084"/>
                      <a:pt x="101198" y="71564"/>
                    </a:cubicBezTo>
                    <a:cubicBezTo>
                      <a:pt x="95673" y="108396"/>
                      <a:pt x="91069" y="145687"/>
                      <a:pt x="86465" y="182979"/>
                    </a:cubicBezTo>
                    <a:cubicBezTo>
                      <a:pt x="72193" y="296696"/>
                      <a:pt x="57461" y="409953"/>
                      <a:pt x="43188" y="523209"/>
                    </a:cubicBezTo>
                    <a:cubicBezTo>
                      <a:pt x="38584" y="556817"/>
                      <a:pt x="45951" y="563723"/>
                      <a:pt x="80020" y="563723"/>
                    </a:cubicBezTo>
                    <a:cubicBezTo>
                      <a:pt x="213073" y="563723"/>
                      <a:pt x="346125" y="563723"/>
                      <a:pt x="479180" y="563723"/>
                    </a:cubicBezTo>
                    <a:cubicBezTo>
                      <a:pt x="615455" y="563723"/>
                      <a:pt x="751270" y="563723"/>
                      <a:pt x="887546" y="563263"/>
                    </a:cubicBezTo>
                    <a:cubicBezTo>
                      <a:pt x="912407" y="563263"/>
                      <a:pt x="921155" y="554055"/>
                      <a:pt x="917932" y="530115"/>
                    </a:cubicBezTo>
                    <a:cubicBezTo>
                      <a:pt x="898595" y="377725"/>
                      <a:pt x="878799" y="225795"/>
                      <a:pt x="859462" y="73406"/>
                    </a:cubicBezTo>
                    <a:cubicBezTo>
                      <a:pt x="856240" y="49005"/>
                      <a:pt x="848413" y="41639"/>
                      <a:pt x="824012" y="41639"/>
                    </a:cubicBezTo>
                    <a:cubicBezTo>
                      <a:pt x="594738" y="41639"/>
                      <a:pt x="365463" y="41639"/>
                      <a:pt x="136187" y="41639"/>
                    </a:cubicBezTo>
                    <a:close/>
                    <a:moveTo>
                      <a:pt x="130202" y="204"/>
                    </a:moveTo>
                    <a:cubicBezTo>
                      <a:pt x="201102" y="-257"/>
                      <a:pt x="272002" y="204"/>
                      <a:pt x="342903" y="204"/>
                    </a:cubicBezTo>
                    <a:cubicBezTo>
                      <a:pt x="501738" y="204"/>
                      <a:pt x="660573" y="204"/>
                      <a:pt x="819408" y="204"/>
                    </a:cubicBezTo>
                    <a:cubicBezTo>
                      <a:pt x="869130" y="204"/>
                      <a:pt x="893991" y="22302"/>
                      <a:pt x="899976" y="71564"/>
                    </a:cubicBezTo>
                    <a:cubicBezTo>
                      <a:pt x="919313" y="223954"/>
                      <a:pt x="938649" y="376343"/>
                      <a:pt x="957986" y="528272"/>
                    </a:cubicBezTo>
                    <a:cubicBezTo>
                      <a:pt x="962590" y="566024"/>
                      <a:pt x="936808" y="617588"/>
                      <a:pt x="904120" y="636003"/>
                    </a:cubicBezTo>
                    <a:cubicBezTo>
                      <a:pt x="893531" y="641988"/>
                      <a:pt x="882021" y="643369"/>
                      <a:pt x="870051" y="643369"/>
                    </a:cubicBezTo>
                    <a:cubicBezTo>
                      <a:pt x="816646" y="643369"/>
                      <a:pt x="761859" y="643369"/>
                      <a:pt x="707533" y="643369"/>
                    </a:cubicBezTo>
                    <a:cubicBezTo>
                      <a:pt x="650445" y="643369"/>
                      <a:pt x="593817" y="643830"/>
                      <a:pt x="536728" y="642909"/>
                    </a:cubicBezTo>
                    <a:cubicBezTo>
                      <a:pt x="521995" y="642909"/>
                      <a:pt x="518312" y="647053"/>
                      <a:pt x="521995" y="661325"/>
                    </a:cubicBezTo>
                    <a:cubicBezTo>
                      <a:pt x="530743" y="697696"/>
                      <a:pt x="538109" y="734527"/>
                      <a:pt x="547317" y="770898"/>
                    </a:cubicBezTo>
                    <a:cubicBezTo>
                      <a:pt x="551461" y="786551"/>
                      <a:pt x="546857" y="792076"/>
                      <a:pt x="531203" y="792996"/>
                    </a:cubicBezTo>
                    <a:cubicBezTo>
                      <a:pt x="495293" y="795298"/>
                      <a:pt x="459843" y="795759"/>
                      <a:pt x="423932" y="792536"/>
                    </a:cubicBezTo>
                    <a:cubicBezTo>
                      <a:pt x="411502" y="791615"/>
                      <a:pt x="409200" y="786551"/>
                      <a:pt x="411962" y="775502"/>
                    </a:cubicBezTo>
                    <a:cubicBezTo>
                      <a:pt x="420709" y="738210"/>
                      <a:pt x="428536" y="701379"/>
                      <a:pt x="436823" y="664087"/>
                    </a:cubicBezTo>
                    <a:cubicBezTo>
                      <a:pt x="441427" y="644290"/>
                      <a:pt x="440506" y="643369"/>
                      <a:pt x="419789" y="643369"/>
                    </a:cubicBezTo>
                    <a:cubicBezTo>
                      <a:pt x="314358" y="643369"/>
                      <a:pt x="208929" y="643369"/>
                      <a:pt x="103039" y="643369"/>
                    </a:cubicBezTo>
                    <a:cubicBezTo>
                      <a:pt x="41347" y="643369"/>
                      <a:pt x="-6994" y="589964"/>
                      <a:pt x="832" y="528732"/>
                    </a:cubicBezTo>
                    <a:cubicBezTo>
                      <a:pt x="20168" y="372199"/>
                      <a:pt x="40426" y="216127"/>
                      <a:pt x="60683" y="59594"/>
                    </a:cubicBezTo>
                    <a:cubicBezTo>
                      <a:pt x="65287" y="24144"/>
                      <a:pt x="93371" y="664"/>
                      <a:pt x="130202" y="204"/>
                    </a:cubicBezTo>
                    <a:close/>
                  </a:path>
                </a:pathLst>
              </a:custGeom>
              <a:solidFill>
                <a:srgbClr val="5CBE7A"/>
              </a:solidFill>
              <a:ln w="45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9C9EABBE-4FD7-4661-8098-3C981894B27D}"/>
                  </a:ext>
                </a:extLst>
              </p:cNvPr>
              <p:cNvSpPr/>
              <p:nvPr/>
            </p:nvSpPr>
            <p:spPr>
              <a:xfrm>
                <a:off x="3027027" y="4321303"/>
                <a:ext cx="592071" cy="490966"/>
              </a:xfrm>
              <a:custGeom>
                <a:avLst/>
                <a:gdLst>
                  <a:gd name="connsiteX0" fmla="*/ 652747 w 958519"/>
                  <a:gd name="connsiteY0" fmla="*/ 294854 h 794837"/>
                  <a:gd name="connsiteX1" fmla="*/ 846112 w 958519"/>
                  <a:gd name="connsiteY1" fmla="*/ 294854 h 794837"/>
                  <a:gd name="connsiteX2" fmla="*/ 866369 w 958519"/>
                  <a:gd name="connsiteY2" fmla="*/ 313270 h 794837"/>
                  <a:gd name="connsiteX3" fmla="*/ 892151 w 958519"/>
                  <a:gd name="connsiteY3" fmla="*/ 514000 h 794837"/>
                  <a:gd name="connsiteX4" fmla="*/ 864527 w 958519"/>
                  <a:gd name="connsiteY4" fmla="*/ 544846 h 794837"/>
                  <a:gd name="connsiteX5" fmla="*/ 764623 w 958519"/>
                  <a:gd name="connsiteY5" fmla="*/ 545307 h 794837"/>
                  <a:gd name="connsiteX6" fmla="*/ 664256 w 958519"/>
                  <a:gd name="connsiteY6" fmla="*/ 545307 h 794837"/>
                  <a:gd name="connsiteX7" fmla="*/ 644920 w 958519"/>
                  <a:gd name="connsiteY7" fmla="*/ 526431 h 794837"/>
                  <a:gd name="connsiteX8" fmla="*/ 641880 w 958519"/>
                  <a:gd name="connsiteY8" fmla="*/ 465357 h 794837"/>
                  <a:gd name="connsiteX9" fmla="*/ 629441 w 958519"/>
                  <a:gd name="connsiteY9" fmla="*/ 467387 h 794837"/>
                  <a:gd name="connsiteX10" fmla="*/ 616525 w 958519"/>
                  <a:gd name="connsiteY10" fmla="*/ 466971 h 794837"/>
                  <a:gd name="connsiteX11" fmla="*/ 619140 w 958519"/>
                  <a:gd name="connsiteY11" fmla="*/ 519985 h 794837"/>
                  <a:gd name="connsiteX12" fmla="*/ 594278 w 958519"/>
                  <a:gd name="connsiteY12" fmla="*/ 545767 h 794837"/>
                  <a:gd name="connsiteX13" fmla="*/ 481942 w 958519"/>
                  <a:gd name="connsiteY13" fmla="*/ 545306 h 794837"/>
                  <a:gd name="connsiteX14" fmla="*/ 369607 w 958519"/>
                  <a:gd name="connsiteY14" fmla="*/ 545306 h 794837"/>
                  <a:gd name="connsiteX15" fmla="*/ 345666 w 958519"/>
                  <a:gd name="connsiteY15" fmla="*/ 521826 h 794837"/>
                  <a:gd name="connsiteX16" fmla="*/ 355795 w 958519"/>
                  <a:gd name="connsiteY16" fmla="*/ 313269 h 794837"/>
                  <a:gd name="connsiteX17" fmla="*/ 374211 w 958519"/>
                  <a:gd name="connsiteY17" fmla="*/ 295775 h 794837"/>
                  <a:gd name="connsiteX18" fmla="*/ 590135 w 958519"/>
                  <a:gd name="connsiteY18" fmla="*/ 295775 h 794837"/>
                  <a:gd name="connsiteX19" fmla="*/ 609011 w 958519"/>
                  <a:gd name="connsiteY19" fmla="*/ 314651 h 794837"/>
                  <a:gd name="connsiteX20" fmla="*/ 616342 w 958519"/>
                  <a:gd name="connsiteY20" fmla="*/ 463262 h 794837"/>
                  <a:gd name="connsiteX21" fmla="*/ 641779 w 958519"/>
                  <a:gd name="connsiteY21" fmla="*/ 463326 h 794837"/>
                  <a:gd name="connsiteX22" fmla="*/ 634331 w 958519"/>
                  <a:gd name="connsiteY22" fmla="*/ 313730 h 794837"/>
                  <a:gd name="connsiteX23" fmla="*/ 652747 w 958519"/>
                  <a:gd name="connsiteY23" fmla="*/ 294854 h 794837"/>
                  <a:gd name="connsiteX24" fmla="*/ 115471 w 958519"/>
                  <a:gd name="connsiteY24" fmla="*/ 294854 h 794837"/>
                  <a:gd name="connsiteX25" fmla="*/ 310677 w 958519"/>
                  <a:gd name="connsiteY25" fmla="*/ 294854 h 794837"/>
                  <a:gd name="connsiteX26" fmla="*/ 330474 w 958519"/>
                  <a:gd name="connsiteY26" fmla="*/ 316032 h 794837"/>
                  <a:gd name="connsiteX27" fmla="*/ 320346 w 958519"/>
                  <a:gd name="connsiteY27" fmla="*/ 519985 h 794837"/>
                  <a:gd name="connsiteX28" fmla="*/ 295024 w 958519"/>
                  <a:gd name="connsiteY28" fmla="*/ 545307 h 794837"/>
                  <a:gd name="connsiteX29" fmla="*/ 196499 w 958519"/>
                  <a:gd name="connsiteY29" fmla="*/ 545307 h 794837"/>
                  <a:gd name="connsiteX30" fmla="*/ 96134 w 958519"/>
                  <a:gd name="connsiteY30" fmla="*/ 545307 h 794837"/>
                  <a:gd name="connsiteX31" fmla="*/ 68050 w 958519"/>
                  <a:gd name="connsiteY31" fmla="*/ 514460 h 794837"/>
                  <a:gd name="connsiteX32" fmla="*/ 93832 w 958519"/>
                  <a:gd name="connsiteY32" fmla="*/ 315572 h 794837"/>
                  <a:gd name="connsiteX33" fmla="*/ 115471 w 958519"/>
                  <a:gd name="connsiteY33" fmla="*/ 294854 h 794837"/>
                  <a:gd name="connsiteX34" fmla="*/ 644460 w 958519"/>
                  <a:gd name="connsiteY34" fmla="*/ 61896 h 794837"/>
                  <a:gd name="connsiteX35" fmla="*/ 804215 w 958519"/>
                  <a:gd name="connsiteY35" fmla="*/ 62357 h 794837"/>
                  <a:gd name="connsiteX36" fmla="*/ 836443 w 958519"/>
                  <a:gd name="connsiteY36" fmla="*/ 90901 h 794837"/>
                  <a:gd name="connsiteX37" fmla="*/ 857621 w 958519"/>
                  <a:gd name="connsiteY37" fmla="*/ 251118 h 794837"/>
                  <a:gd name="connsiteX38" fmla="*/ 841968 w 958519"/>
                  <a:gd name="connsiteY38" fmla="*/ 268153 h 794837"/>
                  <a:gd name="connsiteX39" fmla="*/ 745746 w 958519"/>
                  <a:gd name="connsiteY39" fmla="*/ 268153 h 794837"/>
                  <a:gd name="connsiteX40" fmla="*/ 650905 w 958519"/>
                  <a:gd name="connsiteY40" fmla="*/ 268153 h 794837"/>
                  <a:gd name="connsiteX41" fmla="*/ 631109 w 958519"/>
                  <a:gd name="connsiteY41" fmla="*/ 249737 h 794837"/>
                  <a:gd name="connsiteX42" fmla="*/ 623282 w 958519"/>
                  <a:gd name="connsiteY42" fmla="*/ 83074 h 794837"/>
                  <a:gd name="connsiteX43" fmla="*/ 644460 w 958519"/>
                  <a:gd name="connsiteY43" fmla="*/ 61896 h 794837"/>
                  <a:gd name="connsiteX44" fmla="*/ 390324 w 958519"/>
                  <a:gd name="connsiteY44" fmla="*/ 61896 h 794837"/>
                  <a:gd name="connsiteX45" fmla="*/ 574941 w 958519"/>
                  <a:gd name="connsiteY45" fmla="*/ 61896 h 794837"/>
                  <a:gd name="connsiteX46" fmla="*/ 597500 w 958519"/>
                  <a:gd name="connsiteY46" fmla="*/ 83074 h 794837"/>
                  <a:gd name="connsiteX47" fmla="*/ 605327 w 958519"/>
                  <a:gd name="connsiteY47" fmla="*/ 247895 h 794837"/>
                  <a:gd name="connsiteX48" fmla="*/ 584609 w 958519"/>
                  <a:gd name="connsiteY48" fmla="*/ 268152 h 794837"/>
                  <a:gd name="connsiteX49" fmla="*/ 483323 w 958519"/>
                  <a:gd name="connsiteY49" fmla="*/ 268152 h 794837"/>
                  <a:gd name="connsiteX50" fmla="*/ 377894 w 958519"/>
                  <a:gd name="connsiteY50" fmla="*/ 268152 h 794837"/>
                  <a:gd name="connsiteX51" fmla="*/ 359478 w 958519"/>
                  <a:gd name="connsiteY51" fmla="*/ 249276 h 794837"/>
                  <a:gd name="connsiteX52" fmla="*/ 367305 w 958519"/>
                  <a:gd name="connsiteY52" fmla="*/ 82614 h 794837"/>
                  <a:gd name="connsiteX53" fmla="*/ 390324 w 958519"/>
                  <a:gd name="connsiteY53" fmla="*/ 61896 h 794837"/>
                  <a:gd name="connsiteX54" fmla="*/ 152302 w 958519"/>
                  <a:gd name="connsiteY54" fmla="*/ 61896 h 794837"/>
                  <a:gd name="connsiteX55" fmla="*/ 324488 w 958519"/>
                  <a:gd name="connsiteY55" fmla="*/ 61896 h 794837"/>
                  <a:gd name="connsiteX56" fmla="*/ 341522 w 958519"/>
                  <a:gd name="connsiteY56" fmla="*/ 80312 h 794837"/>
                  <a:gd name="connsiteX57" fmla="*/ 333696 w 958519"/>
                  <a:gd name="connsiteY57" fmla="*/ 250197 h 794837"/>
                  <a:gd name="connsiteX58" fmla="*/ 314820 w 958519"/>
                  <a:gd name="connsiteY58" fmla="*/ 267692 h 794837"/>
                  <a:gd name="connsiteX59" fmla="*/ 216757 w 958519"/>
                  <a:gd name="connsiteY59" fmla="*/ 268152 h 794837"/>
                  <a:gd name="connsiteX60" fmla="*/ 121916 w 958519"/>
                  <a:gd name="connsiteY60" fmla="*/ 268152 h 794837"/>
                  <a:gd name="connsiteX61" fmla="*/ 102580 w 958519"/>
                  <a:gd name="connsiteY61" fmla="*/ 247435 h 794837"/>
                  <a:gd name="connsiteX62" fmla="*/ 123758 w 958519"/>
                  <a:gd name="connsiteY62" fmla="*/ 87217 h 794837"/>
                  <a:gd name="connsiteX63" fmla="*/ 152302 w 958519"/>
                  <a:gd name="connsiteY63" fmla="*/ 61896 h 794837"/>
                  <a:gd name="connsiteX64" fmla="*/ 136187 w 958519"/>
                  <a:gd name="connsiteY64" fmla="*/ 41639 h 794837"/>
                  <a:gd name="connsiteX65" fmla="*/ 101198 w 958519"/>
                  <a:gd name="connsiteY65" fmla="*/ 71564 h 794837"/>
                  <a:gd name="connsiteX66" fmla="*/ 86465 w 958519"/>
                  <a:gd name="connsiteY66" fmla="*/ 182979 h 794837"/>
                  <a:gd name="connsiteX67" fmla="*/ 43188 w 958519"/>
                  <a:gd name="connsiteY67" fmla="*/ 523209 h 794837"/>
                  <a:gd name="connsiteX68" fmla="*/ 80020 w 958519"/>
                  <a:gd name="connsiteY68" fmla="*/ 563723 h 794837"/>
                  <a:gd name="connsiteX69" fmla="*/ 479180 w 958519"/>
                  <a:gd name="connsiteY69" fmla="*/ 563723 h 794837"/>
                  <a:gd name="connsiteX70" fmla="*/ 887546 w 958519"/>
                  <a:gd name="connsiteY70" fmla="*/ 563263 h 794837"/>
                  <a:gd name="connsiteX71" fmla="*/ 917932 w 958519"/>
                  <a:gd name="connsiteY71" fmla="*/ 530115 h 794837"/>
                  <a:gd name="connsiteX72" fmla="*/ 859462 w 958519"/>
                  <a:gd name="connsiteY72" fmla="*/ 73406 h 794837"/>
                  <a:gd name="connsiteX73" fmla="*/ 824012 w 958519"/>
                  <a:gd name="connsiteY73" fmla="*/ 41639 h 794837"/>
                  <a:gd name="connsiteX74" fmla="*/ 136187 w 958519"/>
                  <a:gd name="connsiteY74" fmla="*/ 41639 h 794837"/>
                  <a:gd name="connsiteX75" fmla="*/ 130202 w 958519"/>
                  <a:gd name="connsiteY75" fmla="*/ 204 h 794837"/>
                  <a:gd name="connsiteX76" fmla="*/ 342903 w 958519"/>
                  <a:gd name="connsiteY76" fmla="*/ 204 h 794837"/>
                  <a:gd name="connsiteX77" fmla="*/ 819408 w 958519"/>
                  <a:gd name="connsiteY77" fmla="*/ 204 h 794837"/>
                  <a:gd name="connsiteX78" fmla="*/ 899976 w 958519"/>
                  <a:gd name="connsiteY78" fmla="*/ 71564 h 794837"/>
                  <a:gd name="connsiteX79" fmla="*/ 957986 w 958519"/>
                  <a:gd name="connsiteY79" fmla="*/ 528272 h 794837"/>
                  <a:gd name="connsiteX80" fmla="*/ 904120 w 958519"/>
                  <a:gd name="connsiteY80" fmla="*/ 636003 h 794837"/>
                  <a:gd name="connsiteX81" fmla="*/ 870051 w 958519"/>
                  <a:gd name="connsiteY81" fmla="*/ 643369 h 794837"/>
                  <a:gd name="connsiteX82" fmla="*/ 707533 w 958519"/>
                  <a:gd name="connsiteY82" fmla="*/ 643369 h 794837"/>
                  <a:gd name="connsiteX83" fmla="*/ 536728 w 958519"/>
                  <a:gd name="connsiteY83" fmla="*/ 642909 h 794837"/>
                  <a:gd name="connsiteX84" fmla="*/ 521995 w 958519"/>
                  <a:gd name="connsiteY84" fmla="*/ 661325 h 794837"/>
                  <a:gd name="connsiteX85" fmla="*/ 547317 w 958519"/>
                  <a:gd name="connsiteY85" fmla="*/ 770898 h 794837"/>
                  <a:gd name="connsiteX86" fmla="*/ 531203 w 958519"/>
                  <a:gd name="connsiteY86" fmla="*/ 792996 h 794837"/>
                  <a:gd name="connsiteX87" fmla="*/ 423932 w 958519"/>
                  <a:gd name="connsiteY87" fmla="*/ 792536 h 794837"/>
                  <a:gd name="connsiteX88" fmla="*/ 411962 w 958519"/>
                  <a:gd name="connsiteY88" fmla="*/ 775502 h 794837"/>
                  <a:gd name="connsiteX89" fmla="*/ 436823 w 958519"/>
                  <a:gd name="connsiteY89" fmla="*/ 664087 h 794837"/>
                  <a:gd name="connsiteX90" fmla="*/ 419789 w 958519"/>
                  <a:gd name="connsiteY90" fmla="*/ 643369 h 794837"/>
                  <a:gd name="connsiteX91" fmla="*/ 103039 w 958519"/>
                  <a:gd name="connsiteY91" fmla="*/ 643369 h 794837"/>
                  <a:gd name="connsiteX92" fmla="*/ 832 w 958519"/>
                  <a:gd name="connsiteY92" fmla="*/ 528732 h 794837"/>
                  <a:gd name="connsiteX93" fmla="*/ 60683 w 958519"/>
                  <a:gd name="connsiteY93" fmla="*/ 59594 h 794837"/>
                  <a:gd name="connsiteX94" fmla="*/ 130202 w 958519"/>
                  <a:gd name="connsiteY94" fmla="*/ 204 h 794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958519" h="794837">
                    <a:moveTo>
                      <a:pt x="652747" y="294854"/>
                    </a:moveTo>
                    <a:cubicBezTo>
                      <a:pt x="717201" y="295314"/>
                      <a:pt x="781657" y="295314"/>
                      <a:pt x="846112" y="294854"/>
                    </a:cubicBezTo>
                    <a:cubicBezTo>
                      <a:pt x="859463" y="294854"/>
                      <a:pt x="864527" y="300379"/>
                      <a:pt x="866369" y="313270"/>
                    </a:cubicBezTo>
                    <a:cubicBezTo>
                      <a:pt x="874656" y="380026"/>
                      <a:pt x="883864" y="446783"/>
                      <a:pt x="892151" y="514000"/>
                    </a:cubicBezTo>
                    <a:cubicBezTo>
                      <a:pt x="894913" y="534257"/>
                      <a:pt x="885705" y="544846"/>
                      <a:pt x="864527" y="544846"/>
                    </a:cubicBezTo>
                    <a:cubicBezTo>
                      <a:pt x="831379" y="545767"/>
                      <a:pt x="797771" y="545307"/>
                      <a:pt x="764623" y="545307"/>
                    </a:cubicBezTo>
                    <a:cubicBezTo>
                      <a:pt x="731014" y="545307"/>
                      <a:pt x="697865" y="544846"/>
                      <a:pt x="664256" y="545307"/>
                    </a:cubicBezTo>
                    <a:cubicBezTo>
                      <a:pt x="650445" y="545307"/>
                      <a:pt x="645380" y="539782"/>
                      <a:pt x="644920" y="526431"/>
                    </a:cubicBezTo>
                    <a:lnTo>
                      <a:pt x="641880" y="465357"/>
                    </a:lnTo>
                    <a:lnTo>
                      <a:pt x="629441" y="467387"/>
                    </a:lnTo>
                    <a:lnTo>
                      <a:pt x="616525" y="466971"/>
                    </a:lnTo>
                    <a:lnTo>
                      <a:pt x="619140" y="519985"/>
                    </a:lnTo>
                    <a:cubicBezTo>
                      <a:pt x="620521" y="544386"/>
                      <a:pt x="618679" y="545767"/>
                      <a:pt x="594278" y="545767"/>
                    </a:cubicBezTo>
                    <a:cubicBezTo>
                      <a:pt x="556987" y="545306"/>
                      <a:pt x="519235" y="545306"/>
                      <a:pt x="481942" y="545306"/>
                    </a:cubicBezTo>
                    <a:cubicBezTo>
                      <a:pt x="444650" y="545306"/>
                      <a:pt x="406898" y="545306"/>
                      <a:pt x="369607" y="545306"/>
                    </a:cubicBezTo>
                    <a:cubicBezTo>
                      <a:pt x="346587" y="545306"/>
                      <a:pt x="344746" y="543925"/>
                      <a:pt x="345666" y="521826"/>
                    </a:cubicBezTo>
                    <a:cubicBezTo>
                      <a:pt x="348889" y="452307"/>
                      <a:pt x="352572" y="382788"/>
                      <a:pt x="355795" y="313269"/>
                    </a:cubicBezTo>
                    <a:cubicBezTo>
                      <a:pt x="356255" y="300839"/>
                      <a:pt x="361320" y="295314"/>
                      <a:pt x="374211" y="295775"/>
                    </a:cubicBezTo>
                    <a:cubicBezTo>
                      <a:pt x="446031" y="296235"/>
                      <a:pt x="518314" y="296235"/>
                      <a:pt x="590135" y="295775"/>
                    </a:cubicBezTo>
                    <a:cubicBezTo>
                      <a:pt x="603946" y="295775"/>
                      <a:pt x="608550" y="301760"/>
                      <a:pt x="609011" y="314651"/>
                    </a:cubicBezTo>
                    <a:lnTo>
                      <a:pt x="616342" y="463262"/>
                    </a:lnTo>
                    <a:lnTo>
                      <a:pt x="641779" y="463326"/>
                    </a:lnTo>
                    <a:lnTo>
                      <a:pt x="634331" y="313730"/>
                    </a:lnTo>
                    <a:cubicBezTo>
                      <a:pt x="633410" y="299918"/>
                      <a:pt x="638935" y="294854"/>
                      <a:pt x="652747" y="294854"/>
                    </a:cubicBezTo>
                    <a:close/>
                    <a:moveTo>
                      <a:pt x="115471" y="294854"/>
                    </a:moveTo>
                    <a:cubicBezTo>
                      <a:pt x="180386" y="295314"/>
                      <a:pt x="245762" y="295314"/>
                      <a:pt x="310677" y="294854"/>
                    </a:cubicBezTo>
                    <a:cubicBezTo>
                      <a:pt x="326331" y="294854"/>
                      <a:pt x="330934" y="300839"/>
                      <a:pt x="330474" y="316032"/>
                    </a:cubicBezTo>
                    <a:cubicBezTo>
                      <a:pt x="326791" y="383710"/>
                      <a:pt x="323568" y="451847"/>
                      <a:pt x="320346" y="519985"/>
                    </a:cubicBezTo>
                    <a:cubicBezTo>
                      <a:pt x="319425" y="543005"/>
                      <a:pt x="317583" y="545307"/>
                      <a:pt x="295024" y="545307"/>
                    </a:cubicBezTo>
                    <a:cubicBezTo>
                      <a:pt x="261876" y="545767"/>
                      <a:pt x="229187" y="545307"/>
                      <a:pt x="196499" y="545307"/>
                    </a:cubicBezTo>
                    <a:cubicBezTo>
                      <a:pt x="162891" y="545307"/>
                      <a:pt x="129743" y="545767"/>
                      <a:pt x="96134" y="545307"/>
                    </a:cubicBezTo>
                    <a:cubicBezTo>
                      <a:pt x="74496" y="545307"/>
                      <a:pt x="65288" y="535638"/>
                      <a:pt x="68050" y="514460"/>
                    </a:cubicBezTo>
                    <a:cubicBezTo>
                      <a:pt x="76337" y="448164"/>
                      <a:pt x="85545" y="381868"/>
                      <a:pt x="93832" y="315572"/>
                    </a:cubicBezTo>
                    <a:cubicBezTo>
                      <a:pt x="95674" y="301760"/>
                      <a:pt x="100278" y="294854"/>
                      <a:pt x="115471" y="294854"/>
                    </a:cubicBezTo>
                    <a:close/>
                    <a:moveTo>
                      <a:pt x="644460" y="61896"/>
                    </a:moveTo>
                    <a:cubicBezTo>
                      <a:pt x="697865" y="62357"/>
                      <a:pt x="750810" y="61896"/>
                      <a:pt x="804215" y="62357"/>
                    </a:cubicBezTo>
                    <a:cubicBezTo>
                      <a:pt x="826314" y="62357"/>
                      <a:pt x="833681" y="68802"/>
                      <a:pt x="836443" y="90901"/>
                    </a:cubicBezTo>
                    <a:cubicBezTo>
                      <a:pt x="843809" y="144306"/>
                      <a:pt x="850255" y="197713"/>
                      <a:pt x="857621" y="251118"/>
                    </a:cubicBezTo>
                    <a:cubicBezTo>
                      <a:pt x="859462" y="264009"/>
                      <a:pt x="853938" y="268153"/>
                      <a:pt x="841968" y="268153"/>
                    </a:cubicBezTo>
                    <a:cubicBezTo>
                      <a:pt x="810201" y="268153"/>
                      <a:pt x="777973" y="268153"/>
                      <a:pt x="745746" y="268153"/>
                    </a:cubicBezTo>
                    <a:cubicBezTo>
                      <a:pt x="713979" y="268153"/>
                      <a:pt x="682672" y="267692"/>
                      <a:pt x="650905" y="268153"/>
                    </a:cubicBezTo>
                    <a:cubicBezTo>
                      <a:pt x="637554" y="268153"/>
                      <a:pt x="631569" y="263088"/>
                      <a:pt x="631109" y="249737"/>
                    </a:cubicBezTo>
                    <a:cubicBezTo>
                      <a:pt x="628807" y="194030"/>
                      <a:pt x="626505" y="138782"/>
                      <a:pt x="623282" y="83074"/>
                    </a:cubicBezTo>
                    <a:cubicBezTo>
                      <a:pt x="622361" y="66500"/>
                      <a:pt x="628807" y="61436"/>
                      <a:pt x="644460" y="61896"/>
                    </a:cubicBezTo>
                    <a:close/>
                    <a:moveTo>
                      <a:pt x="390324" y="61896"/>
                    </a:moveTo>
                    <a:cubicBezTo>
                      <a:pt x="452016" y="62817"/>
                      <a:pt x="513249" y="62817"/>
                      <a:pt x="574941" y="61896"/>
                    </a:cubicBezTo>
                    <a:cubicBezTo>
                      <a:pt x="591055" y="61896"/>
                      <a:pt x="597040" y="67881"/>
                      <a:pt x="597500" y="83074"/>
                    </a:cubicBezTo>
                    <a:cubicBezTo>
                      <a:pt x="599802" y="137861"/>
                      <a:pt x="602564" y="193109"/>
                      <a:pt x="605327" y="247895"/>
                    </a:cubicBezTo>
                    <a:cubicBezTo>
                      <a:pt x="606247" y="263549"/>
                      <a:pt x="599802" y="268152"/>
                      <a:pt x="584609" y="268152"/>
                    </a:cubicBezTo>
                    <a:cubicBezTo>
                      <a:pt x="551461" y="267692"/>
                      <a:pt x="517392" y="268152"/>
                      <a:pt x="483323" y="268152"/>
                    </a:cubicBezTo>
                    <a:cubicBezTo>
                      <a:pt x="448333" y="268152"/>
                      <a:pt x="412883" y="267692"/>
                      <a:pt x="377894" y="268152"/>
                    </a:cubicBezTo>
                    <a:cubicBezTo>
                      <a:pt x="364082" y="268152"/>
                      <a:pt x="358557" y="263088"/>
                      <a:pt x="359478" y="249276"/>
                    </a:cubicBezTo>
                    <a:cubicBezTo>
                      <a:pt x="362240" y="193569"/>
                      <a:pt x="365003" y="138321"/>
                      <a:pt x="367305" y="82614"/>
                    </a:cubicBezTo>
                    <a:cubicBezTo>
                      <a:pt x="367765" y="66961"/>
                      <a:pt x="374671" y="61436"/>
                      <a:pt x="390324" y="61896"/>
                    </a:cubicBezTo>
                    <a:close/>
                    <a:moveTo>
                      <a:pt x="152302" y="61896"/>
                    </a:moveTo>
                    <a:cubicBezTo>
                      <a:pt x="209851" y="61896"/>
                      <a:pt x="266939" y="61896"/>
                      <a:pt x="324488" y="61896"/>
                    </a:cubicBezTo>
                    <a:cubicBezTo>
                      <a:pt x="337379" y="61896"/>
                      <a:pt x="342443" y="67881"/>
                      <a:pt x="341522" y="80312"/>
                    </a:cubicBezTo>
                    <a:cubicBezTo>
                      <a:pt x="338760" y="136940"/>
                      <a:pt x="335998" y="193569"/>
                      <a:pt x="333696" y="250197"/>
                    </a:cubicBezTo>
                    <a:cubicBezTo>
                      <a:pt x="333235" y="262627"/>
                      <a:pt x="327711" y="267692"/>
                      <a:pt x="314820" y="267692"/>
                    </a:cubicBezTo>
                    <a:cubicBezTo>
                      <a:pt x="282592" y="268152"/>
                      <a:pt x="249905" y="268152"/>
                      <a:pt x="216757" y="268152"/>
                    </a:cubicBezTo>
                    <a:cubicBezTo>
                      <a:pt x="184990" y="268152"/>
                      <a:pt x="153683" y="267692"/>
                      <a:pt x="121916" y="268152"/>
                    </a:cubicBezTo>
                    <a:cubicBezTo>
                      <a:pt x="106723" y="268613"/>
                      <a:pt x="100738" y="263088"/>
                      <a:pt x="102580" y="247435"/>
                    </a:cubicBezTo>
                    <a:cubicBezTo>
                      <a:pt x="109946" y="194029"/>
                      <a:pt x="116852" y="140623"/>
                      <a:pt x="123758" y="87217"/>
                    </a:cubicBezTo>
                    <a:cubicBezTo>
                      <a:pt x="126060" y="71104"/>
                      <a:pt x="135267" y="61896"/>
                      <a:pt x="152302" y="61896"/>
                    </a:cubicBezTo>
                    <a:close/>
                    <a:moveTo>
                      <a:pt x="136187" y="41639"/>
                    </a:moveTo>
                    <a:cubicBezTo>
                      <a:pt x="112247" y="41639"/>
                      <a:pt x="104420" y="48084"/>
                      <a:pt x="101198" y="71564"/>
                    </a:cubicBezTo>
                    <a:cubicBezTo>
                      <a:pt x="95673" y="108396"/>
                      <a:pt x="91069" y="145687"/>
                      <a:pt x="86465" y="182979"/>
                    </a:cubicBezTo>
                    <a:cubicBezTo>
                      <a:pt x="72193" y="296696"/>
                      <a:pt x="57461" y="409953"/>
                      <a:pt x="43188" y="523209"/>
                    </a:cubicBezTo>
                    <a:cubicBezTo>
                      <a:pt x="38584" y="556817"/>
                      <a:pt x="45951" y="563723"/>
                      <a:pt x="80020" y="563723"/>
                    </a:cubicBezTo>
                    <a:cubicBezTo>
                      <a:pt x="213073" y="563723"/>
                      <a:pt x="346125" y="563723"/>
                      <a:pt x="479180" y="563723"/>
                    </a:cubicBezTo>
                    <a:cubicBezTo>
                      <a:pt x="615455" y="563723"/>
                      <a:pt x="751270" y="563723"/>
                      <a:pt x="887546" y="563263"/>
                    </a:cubicBezTo>
                    <a:cubicBezTo>
                      <a:pt x="912407" y="563263"/>
                      <a:pt x="921155" y="554055"/>
                      <a:pt x="917932" y="530115"/>
                    </a:cubicBezTo>
                    <a:cubicBezTo>
                      <a:pt x="898595" y="377725"/>
                      <a:pt x="878799" y="225795"/>
                      <a:pt x="859462" y="73406"/>
                    </a:cubicBezTo>
                    <a:cubicBezTo>
                      <a:pt x="856240" y="49005"/>
                      <a:pt x="848413" y="41639"/>
                      <a:pt x="824012" y="41639"/>
                    </a:cubicBezTo>
                    <a:cubicBezTo>
                      <a:pt x="594738" y="41639"/>
                      <a:pt x="365463" y="41639"/>
                      <a:pt x="136187" y="41639"/>
                    </a:cubicBezTo>
                    <a:close/>
                    <a:moveTo>
                      <a:pt x="130202" y="204"/>
                    </a:moveTo>
                    <a:cubicBezTo>
                      <a:pt x="201102" y="-257"/>
                      <a:pt x="272002" y="204"/>
                      <a:pt x="342903" y="204"/>
                    </a:cubicBezTo>
                    <a:cubicBezTo>
                      <a:pt x="501738" y="204"/>
                      <a:pt x="660573" y="204"/>
                      <a:pt x="819408" y="204"/>
                    </a:cubicBezTo>
                    <a:cubicBezTo>
                      <a:pt x="869130" y="204"/>
                      <a:pt x="893991" y="22302"/>
                      <a:pt x="899976" y="71564"/>
                    </a:cubicBezTo>
                    <a:cubicBezTo>
                      <a:pt x="919313" y="223954"/>
                      <a:pt x="938649" y="376343"/>
                      <a:pt x="957986" y="528272"/>
                    </a:cubicBezTo>
                    <a:cubicBezTo>
                      <a:pt x="962590" y="566024"/>
                      <a:pt x="936808" y="617588"/>
                      <a:pt x="904120" y="636003"/>
                    </a:cubicBezTo>
                    <a:cubicBezTo>
                      <a:pt x="893531" y="641988"/>
                      <a:pt x="882021" y="643369"/>
                      <a:pt x="870051" y="643369"/>
                    </a:cubicBezTo>
                    <a:cubicBezTo>
                      <a:pt x="816646" y="643369"/>
                      <a:pt x="761859" y="643369"/>
                      <a:pt x="707533" y="643369"/>
                    </a:cubicBezTo>
                    <a:cubicBezTo>
                      <a:pt x="650445" y="643369"/>
                      <a:pt x="593817" y="643830"/>
                      <a:pt x="536728" y="642909"/>
                    </a:cubicBezTo>
                    <a:cubicBezTo>
                      <a:pt x="521995" y="642909"/>
                      <a:pt x="518312" y="647053"/>
                      <a:pt x="521995" y="661325"/>
                    </a:cubicBezTo>
                    <a:cubicBezTo>
                      <a:pt x="530743" y="697696"/>
                      <a:pt x="538109" y="734527"/>
                      <a:pt x="547317" y="770898"/>
                    </a:cubicBezTo>
                    <a:cubicBezTo>
                      <a:pt x="551461" y="786551"/>
                      <a:pt x="546857" y="792076"/>
                      <a:pt x="531203" y="792996"/>
                    </a:cubicBezTo>
                    <a:cubicBezTo>
                      <a:pt x="495293" y="795298"/>
                      <a:pt x="459843" y="795759"/>
                      <a:pt x="423932" y="792536"/>
                    </a:cubicBezTo>
                    <a:cubicBezTo>
                      <a:pt x="411502" y="791615"/>
                      <a:pt x="409200" y="786551"/>
                      <a:pt x="411962" y="775502"/>
                    </a:cubicBezTo>
                    <a:cubicBezTo>
                      <a:pt x="420709" y="738210"/>
                      <a:pt x="428536" y="701379"/>
                      <a:pt x="436823" y="664087"/>
                    </a:cubicBezTo>
                    <a:cubicBezTo>
                      <a:pt x="441427" y="644290"/>
                      <a:pt x="440506" y="643369"/>
                      <a:pt x="419789" y="643369"/>
                    </a:cubicBezTo>
                    <a:cubicBezTo>
                      <a:pt x="314358" y="643369"/>
                      <a:pt x="208929" y="643369"/>
                      <a:pt x="103039" y="643369"/>
                    </a:cubicBezTo>
                    <a:cubicBezTo>
                      <a:pt x="41347" y="643369"/>
                      <a:pt x="-6994" y="589964"/>
                      <a:pt x="832" y="528732"/>
                    </a:cubicBezTo>
                    <a:cubicBezTo>
                      <a:pt x="20168" y="372199"/>
                      <a:pt x="40426" y="216127"/>
                      <a:pt x="60683" y="59594"/>
                    </a:cubicBezTo>
                    <a:cubicBezTo>
                      <a:pt x="65287" y="24144"/>
                      <a:pt x="93371" y="664"/>
                      <a:pt x="130202" y="204"/>
                    </a:cubicBezTo>
                    <a:close/>
                  </a:path>
                </a:pathLst>
              </a:custGeom>
              <a:solidFill>
                <a:srgbClr val="5CBE7A"/>
              </a:solidFill>
              <a:ln w="45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F3C96F3C-CD4D-4969-B93D-B26676AB45C1}"/>
                  </a:ext>
                </a:extLst>
              </p:cNvPr>
              <p:cNvSpPr/>
              <p:nvPr/>
            </p:nvSpPr>
            <p:spPr>
              <a:xfrm>
                <a:off x="3610202" y="4506062"/>
                <a:ext cx="369265" cy="306207"/>
              </a:xfrm>
              <a:custGeom>
                <a:avLst/>
                <a:gdLst>
                  <a:gd name="connsiteX0" fmla="*/ 652747 w 958519"/>
                  <a:gd name="connsiteY0" fmla="*/ 294854 h 794837"/>
                  <a:gd name="connsiteX1" fmla="*/ 846112 w 958519"/>
                  <a:gd name="connsiteY1" fmla="*/ 294854 h 794837"/>
                  <a:gd name="connsiteX2" fmla="*/ 866369 w 958519"/>
                  <a:gd name="connsiteY2" fmla="*/ 313270 h 794837"/>
                  <a:gd name="connsiteX3" fmla="*/ 892151 w 958519"/>
                  <a:gd name="connsiteY3" fmla="*/ 514000 h 794837"/>
                  <a:gd name="connsiteX4" fmla="*/ 864527 w 958519"/>
                  <a:gd name="connsiteY4" fmla="*/ 544846 h 794837"/>
                  <a:gd name="connsiteX5" fmla="*/ 764623 w 958519"/>
                  <a:gd name="connsiteY5" fmla="*/ 545307 h 794837"/>
                  <a:gd name="connsiteX6" fmla="*/ 664256 w 958519"/>
                  <a:gd name="connsiteY6" fmla="*/ 545307 h 794837"/>
                  <a:gd name="connsiteX7" fmla="*/ 644920 w 958519"/>
                  <a:gd name="connsiteY7" fmla="*/ 526431 h 794837"/>
                  <a:gd name="connsiteX8" fmla="*/ 641880 w 958519"/>
                  <a:gd name="connsiteY8" fmla="*/ 465357 h 794837"/>
                  <a:gd name="connsiteX9" fmla="*/ 629441 w 958519"/>
                  <a:gd name="connsiteY9" fmla="*/ 467387 h 794837"/>
                  <a:gd name="connsiteX10" fmla="*/ 616525 w 958519"/>
                  <a:gd name="connsiteY10" fmla="*/ 466971 h 794837"/>
                  <a:gd name="connsiteX11" fmla="*/ 619140 w 958519"/>
                  <a:gd name="connsiteY11" fmla="*/ 519985 h 794837"/>
                  <a:gd name="connsiteX12" fmla="*/ 594278 w 958519"/>
                  <a:gd name="connsiteY12" fmla="*/ 545767 h 794837"/>
                  <a:gd name="connsiteX13" fmla="*/ 481942 w 958519"/>
                  <a:gd name="connsiteY13" fmla="*/ 545306 h 794837"/>
                  <a:gd name="connsiteX14" fmla="*/ 369607 w 958519"/>
                  <a:gd name="connsiteY14" fmla="*/ 545306 h 794837"/>
                  <a:gd name="connsiteX15" fmla="*/ 345666 w 958519"/>
                  <a:gd name="connsiteY15" fmla="*/ 521826 h 794837"/>
                  <a:gd name="connsiteX16" fmla="*/ 355795 w 958519"/>
                  <a:gd name="connsiteY16" fmla="*/ 313269 h 794837"/>
                  <a:gd name="connsiteX17" fmla="*/ 374211 w 958519"/>
                  <a:gd name="connsiteY17" fmla="*/ 295775 h 794837"/>
                  <a:gd name="connsiteX18" fmla="*/ 590135 w 958519"/>
                  <a:gd name="connsiteY18" fmla="*/ 295775 h 794837"/>
                  <a:gd name="connsiteX19" fmla="*/ 609011 w 958519"/>
                  <a:gd name="connsiteY19" fmla="*/ 314651 h 794837"/>
                  <a:gd name="connsiteX20" fmla="*/ 616342 w 958519"/>
                  <a:gd name="connsiteY20" fmla="*/ 463262 h 794837"/>
                  <a:gd name="connsiteX21" fmla="*/ 641779 w 958519"/>
                  <a:gd name="connsiteY21" fmla="*/ 463326 h 794837"/>
                  <a:gd name="connsiteX22" fmla="*/ 634331 w 958519"/>
                  <a:gd name="connsiteY22" fmla="*/ 313730 h 794837"/>
                  <a:gd name="connsiteX23" fmla="*/ 652747 w 958519"/>
                  <a:gd name="connsiteY23" fmla="*/ 294854 h 794837"/>
                  <a:gd name="connsiteX24" fmla="*/ 115471 w 958519"/>
                  <a:gd name="connsiteY24" fmla="*/ 294854 h 794837"/>
                  <a:gd name="connsiteX25" fmla="*/ 310677 w 958519"/>
                  <a:gd name="connsiteY25" fmla="*/ 294854 h 794837"/>
                  <a:gd name="connsiteX26" fmla="*/ 330474 w 958519"/>
                  <a:gd name="connsiteY26" fmla="*/ 316032 h 794837"/>
                  <a:gd name="connsiteX27" fmla="*/ 320346 w 958519"/>
                  <a:gd name="connsiteY27" fmla="*/ 519985 h 794837"/>
                  <a:gd name="connsiteX28" fmla="*/ 295024 w 958519"/>
                  <a:gd name="connsiteY28" fmla="*/ 545307 h 794837"/>
                  <a:gd name="connsiteX29" fmla="*/ 196499 w 958519"/>
                  <a:gd name="connsiteY29" fmla="*/ 545307 h 794837"/>
                  <a:gd name="connsiteX30" fmla="*/ 96134 w 958519"/>
                  <a:gd name="connsiteY30" fmla="*/ 545307 h 794837"/>
                  <a:gd name="connsiteX31" fmla="*/ 68050 w 958519"/>
                  <a:gd name="connsiteY31" fmla="*/ 514460 h 794837"/>
                  <a:gd name="connsiteX32" fmla="*/ 93832 w 958519"/>
                  <a:gd name="connsiteY32" fmla="*/ 315572 h 794837"/>
                  <a:gd name="connsiteX33" fmla="*/ 115471 w 958519"/>
                  <a:gd name="connsiteY33" fmla="*/ 294854 h 794837"/>
                  <a:gd name="connsiteX34" fmla="*/ 644460 w 958519"/>
                  <a:gd name="connsiteY34" fmla="*/ 61896 h 794837"/>
                  <a:gd name="connsiteX35" fmla="*/ 804215 w 958519"/>
                  <a:gd name="connsiteY35" fmla="*/ 62357 h 794837"/>
                  <a:gd name="connsiteX36" fmla="*/ 836443 w 958519"/>
                  <a:gd name="connsiteY36" fmla="*/ 90901 h 794837"/>
                  <a:gd name="connsiteX37" fmla="*/ 857621 w 958519"/>
                  <a:gd name="connsiteY37" fmla="*/ 251118 h 794837"/>
                  <a:gd name="connsiteX38" fmla="*/ 841968 w 958519"/>
                  <a:gd name="connsiteY38" fmla="*/ 268153 h 794837"/>
                  <a:gd name="connsiteX39" fmla="*/ 745746 w 958519"/>
                  <a:gd name="connsiteY39" fmla="*/ 268153 h 794837"/>
                  <a:gd name="connsiteX40" fmla="*/ 650905 w 958519"/>
                  <a:gd name="connsiteY40" fmla="*/ 268153 h 794837"/>
                  <a:gd name="connsiteX41" fmla="*/ 631109 w 958519"/>
                  <a:gd name="connsiteY41" fmla="*/ 249737 h 794837"/>
                  <a:gd name="connsiteX42" fmla="*/ 623282 w 958519"/>
                  <a:gd name="connsiteY42" fmla="*/ 83074 h 794837"/>
                  <a:gd name="connsiteX43" fmla="*/ 644460 w 958519"/>
                  <a:gd name="connsiteY43" fmla="*/ 61896 h 794837"/>
                  <a:gd name="connsiteX44" fmla="*/ 390324 w 958519"/>
                  <a:gd name="connsiteY44" fmla="*/ 61896 h 794837"/>
                  <a:gd name="connsiteX45" fmla="*/ 574941 w 958519"/>
                  <a:gd name="connsiteY45" fmla="*/ 61896 h 794837"/>
                  <a:gd name="connsiteX46" fmla="*/ 597500 w 958519"/>
                  <a:gd name="connsiteY46" fmla="*/ 83074 h 794837"/>
                  <a:gd name="connsiteX47" fmla="*/ 605327 w 958519"/>
                  <a:gd name="connsiteY47" fmla="*/ 247895 h 794837"/>
                  <a:gd name="connsiteX48" fmla="*/ 584609 w 958519"/>
                  <a:gd name="connsiteY48" fmla="*/ 268152 h 794837"/>
                  <a:gd name="connsiteX49" fmla="*/ 483323 w 958519"/>
                  <a:gd name="connsiteY49" fmla="*/ 268152 h 794837"/>
                  <a:gd name="connsiteX50" fmla="*/ 377894 w 958519"/>
                  <a:gd name="connsiteY50" fmla="*/ 268152 h 794837"/>
                  <a:gd name="connsiteX51" fmla="*/ 359478 w 958519"/>
                  <a:gd name="connsiteY51" fmla="*/ 249276 h 794837"/>
                  <a:gd name="connsiteX52" fmla="*/ 367305 w 958519"/>
                  <a:gd name="connsiteY52" fmla="*/ 82614 h 794837"/>
                  <a:gd name="connsiteX53" fmla="*/ 390324 w 958519"/>
                  <a:gd name="connsiteY53" fmla="*/ 61896 h 794837"/>
                  <a:gd name="connsiteX54" fmla="*/ 152302 w 958519"/>
                  <a:gd name="connsiteY54" fmla="*/ 61896 h 794837"/>
                  <a:gd name="connsiteX55" fmla="*/ 324488 w 958519"/>
                  <a:gd name="connsiteY55" fmla="*/ 61896 h 794837"/>
                  <a:gd name="connsiteX56" fmla="*/ 341522 w 958519"/>
                  <a:gd name="connsiteY56" fmla="*/ 80312 h 794837"/>
                  <a:gd name="connsiteX57" fmla="*/ 333696 w 958519"/>
                  <a:gd name="connsiteY57" fmla="*/ 250197 h 794837"/>
                  <a:gd name="connsiteX58" fmla="*/ 314820 w 958519"/>
                  <a:gd name="connsiteY58" fmla="*/ 267692 h 794837"/>
                  <a:gd name="connsiteX59" fmla="*/ 216757 w 958519"/>
                  <a:gd name="connsiteY59" fmla="*/ 268152 h 794837"/>
                  <a:gd name="connsiteX60" fmla="*/ 121916 w 958519"/>
                  <a:gd name="connsiteY60" fmla="*/ 268152 h 794837"/>
                  <a:gd name="connsiteX61" fmla="*/ 102580 w 958519"/>
                  <a:gd name="connsiteY61" fmla="*/ 247435 h 794837"/>
                  <a:gd name="connsiteX62" fmla="*/ 123758 w 958519"/>
                  <a:gd name="connsiteY62" fmla="*/ 87217 h 794837"/>
                  <a:gd name="connsiteX63" fmla="*/ 152302 w 958519"/>
                  <a:gd name="connsiteY63" fmla="*/ 61896 h 794837"/>
                  <a:gd name="connsiteX64" fmla="*/ 136187 w 958519"/>
                  <a:gd name="connsiteY64" fmla="*/ 41639 h 794837"/>
                  <a:gd name="connsiteX65" fmla="*/ 101198 w 958519"/>
                  <a:gd name="connsiteY65" fmla="*/ 71564 h 794837"/>
                  <a:gd name="connsiteX66" fmla="*/ 86465 w 958519"/>
                  <a:gd name="connsiteY66" fmla="*/ 182979 h 794837"/>
                  <a:gd name="connsiteX67" fmla="*/ 43188 w 958519"/>
                  <a:gd name="connsiteY67" fmla="*/ 523209 h 794837"/>
                  <a:gd name="connsiteX68" fmla="*/ 80020 w 958519"/>
                  <a:gd name="connsiteY68" fmla="*/ 563723 h 794837"/>
                  <a:gd name="connsiteX69" fmla="*/ 479180 w 958519"/>
                  <a:gd name="connsiteY69" fmla="*/ 563723 h 794837"/>
                  <a:gd name="connsiteX70" fmla="*/ 887546 w 958519"/>
                  <a:gd name="connsiteY70" fmla="*/ 563263 h 794837"/>
                  <a:gd name="connsiteX71" fmla="*/ 917932 w 958519"/>
                  <a:gd name="connsiteY71" fmla="*/ 530115 h 794837"/>
                  <a:gd name="connsiteX72" fmla="*/ 859462 w 958519"/>
                  <a:gd name="connsiteY72" fmla="*/ 73406 h 794837"/>
                  <a:gd name="connsiteX73" fmla="*/ 824012 w 958519"/>
                  <a:gd name="connsiteY73" fmla="*/ 41639 h 794837"/>
                  <a:gd name="connsiteX74" fmla="*/ 136187 w 958519"/>
                  <a:gd name="connsiteY74" fmla="*/ 41639 h 794837"/>
                  <a:gd name="connsiteX75" fmla="*/ 130202 w 958519"/>
                  <a:gd name="connsiteY75" fmla="*/ 204 h 794837"/>
                  <a:gd name="connsiteX76" fmla="*/ 342903 w 958519"/>
                  <a:gd name="connsiteY76" fmla="*/ 204 h 794837"/>
                  <a:gd name="connsiteX77" fmla="*/ 819408 w 958519"/>
                  <a:gd name="connsiteY77" fmla="*/ 204 h 794837"/>
                  <a:gd name="connsiteX78" fmla="*/ 899976 w 958519"/>
                  <a:gd name="connsiteY78" fmla="*/ 71564 h 794837"/>
                  <a:gd name="connsiteX79" fmla="*/ 957986 w 958519"/>
                  <a:gd name="connsiteY79" fmla="*/ 528272 h 794837"/>
                  <a:gd name="connsiteX80" fmla="*/ 904120 w 958519"/>
                  <a:gd name="connsiteY80" fmla="*/ 636003 h 794837"/>
                  <a:gd name="connsiteX81" fmla="*/ 870051 w 958519"/>
                  <a:gd name="connsiteY81" fmla="*/ 643369 h 794837"/>
                  <a:gd name="connsiteX82" fmla="*/ 707533 w 958519"/>
                  <a:gd name="connsiteY82" fmla="*/ 643369 h 794837"/>
                  <a:gd name="connsiteX83" fmla="*/ 536728 w 958519"/>
                  <a:gd name="connsiteY83" fmla="*/ 642909 h 794837"/>
                  <a:gd name="connsiteX84" fmla="*/ 521995 w 958519"/>
                  <a:gd name="connsiteY84" fmla="*/ 661325 h 794837"/>
                  <a:gd name="connsiteX85" fmla="*/ 547317 w 958519"/>
                  <a:gd name="connsiteY85" fmla="*/ 770898 h 794837"/>
                  <a:gd name="connsiteX86" fmla="*/ 531203 w 958519"/>
                  <a:gd name="connsiteY86" fmla="*/ 792996 h 794837"/>
                  <a:gd name="connsiteX87" fmla="*/ 423932 w 958519"/>
                  <a:gd name="connsiteY87" fmla="*/ 792536 h 794837"/>
                  <a:gd name="connsiteX88" fmla="*/ 411962 w 958519"/>
                  <a:gd name="connsiteY88" fmla="*/ 775502 h 794837"/>
                  <a:gd name="connsiteX89" fmla="*/ 436823 w 958519"/>
                  <a:gd name="connsiteY89" fmla="*/ 664087 h 794837"/>
                  <a:gd name="connsiteX90" fmla="*/ 419789 w 958519"/>
                  <a:gd name="connsiteY90" fmla="*/ 643369 h 794837"/>
                  <a:gd name="connsiteX91" fmla="*/ 103039 w 958519"/>
                  <a:gd name="connsiteY91" fmla="*/ 643369 h 794837"/>
                  <a:gd name="connsiteX92" fmla="*/ 832 w 958519"/>
                  <a:gd name="connsiteY92" fmla="*/ 528732 h 794837"/>
                  <a:gd name="connsiteX93" fmla="*/ 60683 w 958519"/>
                  <a:gd name="connsiteY93" fmla="*/ 59594 h 794837"/>
                  <a:gd name="connsiteX94" fmla="*/ 130202 w 958519"/>
                  <a:gd name="connsiteY94" fmla="*/ 204 h 794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958519" h="794837">
                    <a:moveTo>
                      <a:pt x="652747" y="294854"/>
                    </a:moveTo>
                    <a:cubicBezTo>
                      <a:pt x="717201" y="295314"/>
                      <a:pt x="781657" y="295314"/>
                      <a:pt x="846112" y="294854"/>
                    </a:cubicBezTo>
                    <a:cubicBezTo>
                      <a:pt x="859463" y="294854"/>
                      <a:pt x="864527" y="300379"/>
                      <a:pt x="866369" y="313270"/>
                    </a:cubicBezTo>
                    <a:cubicBezTo>
                      <a:pt x="874656" y="380026"/>
                      <a:pt x="883864" y="446783"/>
                      <a:pt x="892151" y="514000"/>
                    </a:cubicBezTo>
                    <a:cubicBezTo>
                      <a:pt x="894913" y="534257"/>
                      <a:pt x="885705" y="544846"/>
                      <a:pt x="864527" y="544846"/>
                    </a:cubicBezTo>
                    <a:cubicBezTo>
                      <a:pt x="831379" y="545767"/>
                      <a:pt x="797771" y="545307"/>
                      <a:pt x="764623" y="545307"/>
                    </a:cubicBezTo>
                    <a:cubicBezTo>
                      <a:pt x="731014" y="545307"/>
                      <a:pt x="697865" y="544846"/>
                      <a:pt x="664256" y="545307"/>
                    </a:cubicBezTo>
                    <a:cubicBezTo>
                      <a:pt x="650445" y="545307"/>
                      <a:pt x="645380" y="539782"/>
                      <a:pt x="644920" y="526431"/>
                    </a:cubicBezTo>
                    <a:lnTo>
                      <a:pt x="641880" y="465357"/>
                    </a:lnTo>
                    <a:lnTo>
                      <a:pt x="629441" y="467387"/>
                    </a:lnTo>
                    <a:lnTo>
                      <a:pt x="616525" y="466971"/>
                    </a:lnTo>
                    <a:lnTo>
                      <a:pt x="619140" y="519985"/>
                    </a:lnTo>
                    <a:cubicBezTo>
                      <a:pt x="620521" y="544386"/>
                      <a:pt x="618679" y="545767"/>
                      <a:pt x="594278" y="545767"/>
                    </a:cubicBezTo>
                    <a:cubicBezTo>
                      <a:pt x="556987" y="545306"/>
                      <a:pt x="519235" y="545306"/>
                      <a:pt x="481942" y="545306"/>
                    </a:cubicBezTo>
                    <a:cubicBezTo>
                      <a:pt x="444650" y="545306"/>
                      <a:pt x="406898" y="545306"/>
                      <a:pt x="369607" y="545306"/>
                    </a:cubicBezTo>
                    <a:cubicBezTo>
                      <a:pt x="346587" y="545306"/>
                      <a:pt x="344746" y="543925"/>
                      <a:pt x="345666" y="521826"/>
                    </a:cubicBezTo>
                    <a:cubicBezTo>
                      <a:pt x="348889" y="452307"/>
                      <a:pt x="352572" y="382788"/>
                      <a:pt x="355795" y="313269"/>
                    </a:cubicBezTo>
                    <a:cubicBezTo>
                      <a:pt x="356255" y="300839"/>
                      <a:pt x="361320" y="295314"/>
                      <a:pt x="374211" y="295775"/>
                    </a:cubicBezTo>
                    <a:cubicBezTo>
                      <a:pt x="446031" y="296235"/>
                      <a:pt x="518314" y="296235"/>
                      <a:pt x="590135" y="295775"/>
                    </a:cubicBezTo>
                    <a:cubicBezTo>
                      <a:pt x="603946" y="295775"/>
                      <a:pt x="608550" y="301760"/>
                      <a:pt x="609011" y="314651"/>
                    </a:cubicBezTo>
                    <a:lnTo>
                      <a:pt x="616342" y="463262"/>
                    </a:lnTo>
                    <a:lnTo>
                      <a:pt x="641779" y="463326"/>
                    </a:lnTo>
                    <a:lnTo>
                      <a:pt x="634331" y="313730"/>
                    </a:lnTo>
                    <a:cubicBezTo>
                      <a:pt x="633410" y="299918"/>
                      <a:pt x="638935" y="294854"/>
                      <a:pt x="652747" y="294854"/>
                    </a:cubicBezTo>
                    <a:close/>
                    <a:moveTo>
                      <a:pt x="115471" y="294854"/>
                    </a:moveTo>
                    <a:cubicBezTo>
                      <a:pt x="180386" y="295314"/>
                      <a:pt x="245762" y="295314"/>
                      <a:pt x="310677" y="294854"/>
                    </a:cubicBezTo>
                    <a:cubicBezTo>
                      <a:pt x="326331" y="294854"/>
                      <a:pt x="330934" y="300839"/>
                      <a:pt x="330474" y="316032"/>
                    </a:cubicBezTo>
                    <a:cubicBezTo>
                      <a:pt x="326791" y="383710"/>
                      <a:pt x="323568" y="451847"/>
                      <a:pt x="320346" y="519985"/>
                    </a:cubicBezTo>
                    <a:cubicBezTo>
                      <a:pt x="319425" y="543005"/>
                      <a:pt x="317583" y="545307"/>
                      <a:pt x="295024" y="545307"/>
                    </a:cubicBezTo>
                    <a:cubicBezTo>
                      <a:pt x="261876" y="545767"/>
                      <a:pt x="229187" y="545307"/>
                      <a:pt x="196499" y="545307"/>
                    </a:cubicBezTo>
                    <a:cubicBezTo>
                      <a:pt x="162891" y="545307"/>
                      <a:pt x="129743" y="545767"/>
                      <a:pt x="96134" y="545307"/>
                    </a:cubicBezTo>
                    <a:cubicBezTo>
                      <a:pt x="74496" y="545307"/>
                      <a:pt x="65288" y="535638"/>
                      <a:pt x="68050" y="514460"/>
                    </a:cubicBezTo>
                    <a:cubicBezTo>
                      <a:pt x="76337" y="448164"/>
                      <a:pt x="85545" y="381868"/>
                      <a:pt x="93832" y="315572"/>
                    </a:cubicBezTo>
                    <a:cubicBezTo>
                      <a:pt x="95674" y="301760"/>
                      <a:pt x="100278" y="294854"/>
                      <a:pt x="115471" y="294854"/>
                    </a:cubicBezTo>
                    <a:close/>
                    <a:moveTo>
                      <a:pt x="644460" y="61896"/>
                    </a:moveTo>
                    <a:cubicBezTo>
                      <a:pt x="697865" y="62357"/>
                      <a:pt x="750810" y="61896"/>
                      <a:pt x="804215" y="62357"/>
                    </a:cubicBezTo>
                    <a:cubicBezTo>
                      <a:pt x="826314" y="62357"/>
                      <a:pt x="833681" y="68802"/>
                      <a:pt x="836443" y="90901"/>
                    </a:cubicBezTo>
                    <a:cubicBezTo>
                      <a:pt x="843809" y="144306"/>
                      <a:pt x="850255" y="197713"/>
                      <a:pt x="857621" y="251118"/>
                    </a:cubicBezTo>
                    <a:cubicBezTo>
                      <a:pt x="859462" y="264009"/>
                      <a:pt x="853938" y="268153"/>
                      <a:pt x="841968" y="268153"/>
                    </a:cubicBezTo>
                    <a:cubicBezTo>
                      <a:pt x="810201" y="268153"/>
                      <a:pt x="777973" y="268153"/>
                      <a:pt x="745746" y="268153"/>
                    </a:cubicBezTo>
                    <a:cubicBezTo>
                      <a:pt x="713979" y="268153"/>
                      <a:pt x="682672" y="267692"/>
                      <a:pt x="650905" y="268153"/>
                    </a:cubicBezTo>
                    <a:cubicBezTo>
                      <a:pt x="637554" y="268153"/>
                      <a:pt x="631569" y="263088"/>
                      <a:pt x="631109" y="249737"/>
                    </a:cubicBezTo>
                    <a:cubicBezTo>
                      <a:pt x="628807" y="194030"/>
                      <a:pt x="626505" y="138782"/>
                      <a:pt x="623282" y="83074"/>
                    </a:cubicBezTo>
                    <a:cubicBezTo>
                      <a:pt x="622361" y="66500"/>
                      <a:pt x="628807" y="61436"/>
                      <a:pt x="644460" y="61896"/>
                    </a:cubicBezTo>
                    <a:close/>
                    <a:moveTo>
                      <a:pt x="390324" y="61896"/>
                    </a:moveTo>
                    <a:cubicBezTo>
                      <a:pt x="452016" y="62817"/>
                      <a:pt x="513249" y="62817"/>
                      <a:pt x="574941" y="61896"/>
                    </a:cubicBezTo>
                    <a:cubicBezTo>
                      <a:pt x="591055" y="61896"/>
                      <a:pt x="597040" y="67881"/>
                      <a:pt x="597500" y="83074"/>
                    </a:cubicBezTo>
                    <a:cubicBezTo>
                      <a:pt x="599802" y="137861"/>
                      <a:pt x="602564" y="193109"/>
                      <a:pt x="605327" y="247895"/>
                    </a:cubicBezTo>
                    <a:cubicBezTo>
                      <a:pt x="606247" y="263549"/>
                      <a:pt x="599802" y="268152"/>
                      <a:pt x="584609" y="268152"/>
                    </a:cubicBezTo>
                    <a:cubicBezTo>
                      <a:pt x="551461" y="267692"/>
                      <a:pt x="517392" y="268152"/>
                      <a:pt x="483323" y="268152"/>
                    </a:cubicBezTo>
                    <a:cubicBezTo>
                      <a:pt x="448333" y="268152"/>
                      <a:pt x="412883" y="267692"/>
                      <a:pt x="377894" y="268152"/>
                    </a:cubicBezTo>
                    <a:cubicBezTo>
                      <a:pt x="364082" y="268152"/>
                      <a:pt x="358557" y="263088"/>
                      <a:pt x="359478" y="249276"/>
                    </a:cubicBezTo>
                    <a:cubicBezTo>
                      <a:pt x="362240" y="193569"/>
                      <a:pt x="365003" y="138321"/>
                      <a:pt x="367305" y="82614"/>
                    </a:cubicBezTo>
                    <a:cubicBezTo>
                      <a:pt x="367765" y="66961"/>
                      <a:pt x="374671" y="61436"/>
                      <a:pt x="390324" y="61896"/>
                    </a:cubicBezTo>
                    <a:close/>
                    <a:moveTo>
                      <a:pt x="152302" y="61896"/>
                    </a:moveTo>
                    <a:cubicBezTo>
                      <a:pt x="209851" y="61896"/>
                      <a:pt x="266939" y="61896"/>
                      <a:pt x="324488" y="61896"/>
                    </a:cubicBezTo>
                    <a:cubicBezTo>
                      <a:pt x="337379" y="61896"/>
                      <a:pt x="342443" y="67881"/>
                      <a:pt x="341522" y="80312"/>
                    </a:cubicBezTo>
                    <a:cubicBezTo>
                      <a:pt x="338760" y="136940"/>
                      <a:pt x="335998" y="193569"/>
                      <a:pt x="333696" y="250197"/>
                    </a:cubicBezTo>
                    <a:cubicBezTo>
                      <a:pt x="333235" y="262627"/>
                      <a:pt x="327711" y="267692"/>
                      <a:pt x="314820" y="267692"/>
                    </a:cubicBezTo>
                    <a:cubicBezTo>
                      <a:pt x="282592" y="268152"/>
                      <a:pt x="249905" y="268152"/>
                      <a:pt x="216757" y="268152"/>
                    </a:cubicBezTo>
                    <a:cubicBezTo>
                      <a:pt x="184990" y="268152"/>
                      <a:pt x="153683" y="267692"/>
                      <a:pt x="121916" y="268152"/>
                    </a:cubicBezTo>
                    <a:cubicBezTo>
                      <a:pt x="106723" y="268613"/>
                      <a:pt x="100738" y="263088"/>
                      <a:pt x="102580" y="247435"/>
                    </a:cubicBezTo>
                    <a:cubicBezTo>
                      <a:pt x="109946" y="194029"/>
                      <a:pt x="116852" y="140623"/>
                      <a:pt x="123758" y="87217"/>
                    </a:cubicBezTo>
                    <a:cubicBezTo>
                      <a:pt x="126060" y="71104"/>
                      <a:pt x="135267" y="61896"/>
                      <a:pt x="152302" y="61896"/>
                    </a:cubicBezTo>
                    <a:close/>
                    <a:moveTo>
                      <a:pt x="136187" y="41639"/>
                    </a:moveTo>
                    <a:cubicBezTo>
                      <a:pt x="112247" y="41639"/>
                      <a:pt x="104420" y="48084"/>
                      <a:pt x="101198" y="71564"/>
                    </a:cubicBezTo>
                    <a:cubicBezTo>
                      <a:pt x="95673" y="108396"/>
                      <a:pt x="91069" y="145687"/>
                      <a:pt x="86465" y="182979"/>
                    </a:cubicBezTo>
                    <a:cubicBezTo>
                      <a:pt x="72193" y="296696"/>
                      <a:pt x="57461" y="409953"/>
                      <a:pt x="43188" y="523209"/>
                    </a:cubicBezTo>
                    <a:cubicBezTo>
                      <a:pt x="38584" y="556817"/>
                      <a:pt x="45951" y="563723"/>
                      <a:pt x="80020" y="563723"/>
                    </a:cubicBezTo>
                    <a:cubicBezTo>
                      <a:pt x="213073" y="563723"/>
                      <a:pt x="346125" y="563723"/>
                      <a:pt x="479180" y="563723"/>
                    </a:cubicBezTo>
                    <a:cubicBezTo>
                      <a:pt x="615455" y="563723"/>
                      <a:pt x="751270" y="563723"/>
                      <a:pt x="887546" y="563263"/>
                    </a:cubicBezTo>
                    <a:cubicBezTo>
                      <a:pt x="912407" y="563263"/>
                      <a:pt x="921155" y="554055"/>
                      <a:pt x="917932" y="530115"/>
                    </a:cubicBezTo>
                    <a:cubicBezTo>
                      <a:pt x="898595" y="377725"/>
                      <a:pt x="878799" y="225795"/>
                      <a:pt x="859462" y="73406"/>
                    </a:cubicBezTo>
                    <a:cubicBezTo>
                      <a:pt x="856240" y="49005"/>
                      <a:pt x="848413" y="41639"/>
                      <a:pt x="824012" y="41639"/>
                    </a:cubicBezTo>
                    <a:cubicBezTo>
                      <a:pt x="594738" y="41639"/>
                      <a:pt x="365463" y="41639"/>
                      <a:pt x="136187" y="41639"/>
                    </a:cubicBezTo>
                    <a:close/>
                    <a:moveTo>
                      <a:pt x="130202" y="204"/>
                    </a:moveTo>
                    <a:cubicBezTo>
                      <a:pt x="201102" y="-257"/>
                      <a:pt x="272002" y="204"/>
                      <a:pt x="342903" y="204"/>
                    </a:cubicBezTo>
                    <a:cubicBezTo>
                      <a:pt x="501738" y="204"/>
                      <a:pt x="660573" y="204"/>
                      <a:pt x="819408" y="204"/>
                    </a:cubicBezTo>
                    <a:cubicBezTo>
                      <a:pt x="869130" y="204"/>
                      <a:pt x="893991" y="22302"/>
                      <a:pt x="899976" y="71564"/>
                    </a:cubicBezTo>
                    <a:cubicBezTo>
                      <a:pt x="919313" y="223954"/>
                      <a:pt x="938649" y="376343"/>
                      <a:pt x="957986" y="528272"/>
                    </a:cubicBezTo>
                    <a:cubicBezTo>
                      <a:pt x="962590" y="566024"/>
                      <a:pt x="936808" y="617588"/>
                      <a:pt x="904120" y="636003"/>
                    </a:cubicBezTo>
                    <a:cubicBezTo>
                      <a:pt x="893531" y="641988"/>
                      <a:pt x="882021" y="643369"/>
                      <a:pt x="870051" y="643369"/>
                    </a:cubicBezTo>
                    <a:cubicBezTo>
                      <a:pt x="816646" y="643369"/>
                      <a:pt x="761859" y="643369"/>
                      <a:pt x="707533" y="643369"/>
                    </a:cubicBezTo>
                    <a:cubicBezTo>
                      <a:pt x="650445" y="643369"/>
                      <a:pt x="593817" y="643830"/>
                      <a:pt x="536728" y="642909"/>
                    </a:cubicBezTo>
                    <a:cubicBezTo>
                      <a:pt x="521995" y="642909"/>
                      <a:pt x="518312" y="647053"/>
                      <a:pt x="521995" y="661325"/>
                    </a:cubicBezTo>
                    <a:cubicBezTo>
                      <a:pt x="530743" y="697696"/>
                      <a:pt x="538109" y="734527"/>
                      <a:pt x="547317" y="770898"/>
                    </a:cubicBezTo>
                    <a:cubicBezTo>
                      <a:pt x="551461" y="786551"/>
                      <a:pt x="546857" y="792076"/>
                      <a:pt x="531203" y="792996"/>
                    </a:cubicBezTo>
                    <a:cubicBezTo>
                      <a:pt x="495293" y="795298"/>
                      <a:pt x="459843" y="795759"/>
                      <a:pt x="423932" y="792536"/>
                    </a:cubicBezTo>
                    <a:cubicBezTo>
                      <a:pt x="411502" y="791615"/>
                      <a:pt x="409200" y="786551"/>
                      <a:pt x="411962" y="775502"/>
                    </a:cubicBezTo>
                    <a:cubicBezTo>
                      <a:pt x="420709" y="738210"/>
                      <a:pt x="428536" y="701379"/>
                      <a:pt x="436823" y="664087"/>
                    </a:cubicBezTo>
                    <a:cubicBezTo>
                      <a:pt x="441427" y="644290"/>
                      <a:pt x="440506" y="643369"/>
                      <a:pt x="419789" y="643369"/>
                    </a:cubicBezTo>
                    <a:cubicBezTo>
                      <a:pt x="314358" y="643369"/>
                      <a:pt x="208929" y="643369"/>
                      <a:pt x="103039" y="643369"/>
                    </a:cubicBezTo>
                    <a:cubicBezTo>
                      <a:pt x="41347" y="643369"/>
                      <a:pt x="-6994" y="589964"/>
                      <a:pt x="832" y="528732"/>
                    </a:cubicBezTo>
                    <a:cubicBezTo>
                      <a:pt x="20168" y="372199"/>
                      <a:pt x="40426" y="216127"/>
                      <a:pt x="60683" y="59594"/>
                    </a:cubicBezTo>
                    <a:cubicBezTo>
                      <a:pt x="65287" y="24144"/>
                      <a:pt x="93371" y="664"/>
                      <a:pt x="130202" y="204"/>
                    </a:cubicBezTo>
                    <a:close/>
                  </a:path>
                </a:pathLst>
              </a:custGeom>
              <a:solidFill>
                <a:srgbClr val="5CBE7A"/>
              </a:solidFill>
              <a:ln w="45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71A07A35-D6F5-4CD2-9DEA-67155A565639}"/>
                  </a:ext>
                </a:extLst>
              </p:cNvPr>
              <p:cNvSpPr/>
              <p:nvPr/>
            </p:nvSpPr>
            <p:spPr>
              <a:xfrm>
                <a:off x="3967237" y="4567310"/>
                <a:ext cx="295404" cy="244959"/>
              </a:xfrm>
              <a:custGeom>
                <a:avLst/>
                <a:gdLst>
                  <a:gd name="connsiteX0" fmla="*/ 652747 w 958519"/>
                  <a:gd name="connsiteY0" fmla="*/ 294854 h 794837"/>
                  <a:gd name="connsiteX1" fmla="*/ 846112 w 958519"/>
                  <a:gd name="connsiteY1" fmla="*/ 294854 h 794837"/>
                  <a:gd name="connsiteX2" fmla="*/ 866369 w 958519"/>
                  <a:gd name="connsiteY2" fmla="*/ 313270 h 794837"/>
                  <a:gd name="connsiteX3" fmla="*/ 892151 w 958519"/>
                  <a:gd name="connsiteY3" fmla="*/ 514000 h 794837"/>
                  <a:gd name="connsiteX4" fmla="*/ 864527 w 958519"/>
                  <a:gd name="connsiteY4" fmla="*/ 544846 h 794837"/>
                  <a:gd name="connsiteX5" fmla="*/ 764623 w 958519"/>
                  <a:gd name="connsiteY5" fmla="*/ 545307 h 794837"/>
                  <a:gd name="connsiteX6" fmla="*/ 664256 w 958519"/>
                  <a:gd name="connsiteY6" fmla="*/ 545307 h 794837"/>
                  <a:gd name="connsiteX7" fmla="*/ 644920 w 958519"/>
                  <a:gd name="connsiteY7" fmla="*/ 526431 h 794837"/>
                  <a:gd name="connsiteX8" fmla="*/ 641880 w 958519"/>
                  <a:gd name="connsiteY8" fmla="*/ 465357 h 794837"/>
                  <a:gd name="connsiteX9" fmla="*/ 629441 w 958519"/>
                  <a:gd name="connsiteY9" fmla="*/ 467387 h 794837"/>
                  <a:gd name="connsiteX10" fmla="*/ 616525 w 958519"/>
                  <a:gd name="connsiteY10" fmla="*/ 466971 h 794837"/>
                  <a:gd name="connsiteX11" fmla="*/ 619140 w 958519"/>
                  <a:gd name="connsiteY11" fmla="*/ 519985 h 794837"/>
                  <a:gd name="connsiteX12" fmla="*/ 594278 w 958519"/>
                  <a:gd name="connsiteY12" fmla="*/ 545767 h 794837"/>
                  <a:gd name="connsiteX13" fmla="*/ 481942 w 958519"/>
                  <a:gd name="connsiteY13" fmla="*/ 545306 h 794837"/>
                  <a:gd name="connsiteX14" fmla="*/ 369607 w 958519"/>
                  <a:gd name="connsiteY14" fmla="*/ 545306 h 794837"/>
                  <a:gd name="connsiteX15" fmla="*/ 345666 w 958519"/>
                  <a:gd name="connsiteY15" fmla="*/ 521826 h 794837"/>
                  <a:gd name="connsiteX16" fmla="*/ 355795 w 958519"/>
                  <a:gd name="connsiteY16" fmla="*/ 313269 h 794837"/>
                  <a:gd name="connsiteX17" fmla="*/ 374211 w 958519"/>
                  <a:gd name="connsiteY17" fmla="*/ 295775 h 794837"/>
                  <a:gd name="connsiteX18" fmla="*/ 590135 w 958519"/>
                  <a:gd name="connsiteY18" fmla="*/ 295775 h 794837"/>
                  <a:gd name="connsiteX19" fmla="*/ 609011 w 958519"/>
                  <a:gd name="connsiteY19" fmla="*/ 314651 h 794837"/>
                  <a:gd name="connsiteX20" fmla="*/ 616342 w 958519"/>
                  <a:gd name="connsiteY20" fmla="*/ 463262 h 794837"/>
                  <a:gd name="connsiteX21" fmla="*/ 641779 w 958519"/>
                  <a:gd name="connsiteY21" fmla="*/ 463326 h 794837"/>
                  <a:gd name="connsiteX22" fmla="*/ 634331 w 958519"/>
                  <a:gd name="connsiteY22" fmla="*/ 313730 h 794837"/>
                  <a:gd name="connsiteX23" fmla="*/ 652747 w 958519"/>
                  <a:gd name="connsiteY23" fmla="*/ 294854 h 794837"/>
                  <a:gd name="connsiteX24" fmla="*/ 115471 w 958519"/>
                  <a:gd name="connsiteY24" fmla="*/ 294854 h 794837"/>
                  <a:gd name="connsiteX25" fmla="*/ 310677 w 958519"/>
                  <a:gd name="connsiteY25" fmla="*/ 294854 h 794837"/>
                  <a:gd name="connsiteX26" fmla="*/ 330474 w 958519"/>
                  <a:gd name="connsiteY26" fmla="*/ 316032 h 794837"/>
                  <a:gd name="connsiteX27" fmla="*/ 320346 w 958519"/>
                  <a:gd name="connsiteY27" fmla="*/ 519985 h 794837"/>
                  <a:gd name="connsiteX28" fmla="*/ 295024 w 958519"/>
                  <a:gd name="connsiteY28" fmla="*/ 545307 h 794837"/>
                  <a:gd name="connsiteX29" fmla="*/ 196499 w 958519"/>
                  <a:gd name="connsiteY29" fmla="*/ 545307 h 794837"/>
                  <a:gd name="connsiteX30" fmla="*/ 96134 w 958519"/>
                  <a:gd name="connsiteY30" fmla="*/ 545307 h 794837"/>
                  <a:gd name="connsiteX31" fmla="*/ 68050 w 958519"/>
                  <a:gd name="connsiteY31" fmla="*/ 514460 h 794837"/>
                  <a:gd name="connsiteX32" fmla="*/ 93832 w 958519"/>
                  <a:gd name="connsiteY32" fmla="*/ 315572 h 794837"/>
                  <a:gd name="connsiteX33" fmla="*/ 115471 w 958519"/>
                  <a:gd name="connsiteY33" fmla="*/ 294854 h 794837"/>
                  <a:gd name="connsiteX34" fmla="*/ 644460 w 958519"/>
                  <a:gd name="connsiteY34" fmla="*/ 61896 h 794837"/>
                  <a:gd name="connsiteX35" fmla="*/ 804215 w 958519"/>
                  <a:gd name="connsiteY35" fmla="*/ 62357 h 794837"/>
                  <a:gd name="connsiteX36" fmla="*/ 836443 w 958519"/>
                  <a:gd name="connsiteY36" fmla="*/ 90901 h 794837"/>
                  <a:gd name="connsiteX37" fmla="*/ 857621 w 958519"/>
                  <a:gd name="connsiteY37" fmla="*/ 251118 h 794837"/>
                  <a:gd name="connsiteX38" fmla="*/ 841968 w 958519"/>
                  <a:gd name="connsiteY38" fmla="*/ 268153 h 794837"/>
                  <a:gd name="connsiteX39" fmla="*/ 745746 w 958519"/>
                  <a:gd name="connsiteY39" fmla="*/ 268153 h 794837"/>
                  <a:gd name="connsiteX40" fmla="*/ 650905 w 958519"/>
                  <a:gd name="connsiteY40" fmla="*/ 268153 h 794837"/>
                  <a:gd name="connsiteX41" fmla="*/ 631109 w 958519"/>
                  <a:gd name="connsiteY41" fmla="*/ 249737 h 794837"/>
                  <a:gd name="connsiteX42" fmla="*/ 623282 w 958519"/>
                  <a:gd name="connsiteY42" fmla="*/ 83074 h 794837"/>
                  <a:gd name="connsiteX43" fmla="*/ 644460 w 958519"/>
                  <a:gd name="connsiteY43" fmla="*/ 61896 h 794837"/>
                  <a:gd name="connsiteX44" fmla="*/ 390324 w 958519"/>
                  <a:gd name="connsiteY44" fmla="*/ 61896 h 794837"/>
                  <a:gd name="connsiteX45" fmla="*/ 574941 w 958519"/>
                  <a:gd name="connsiteY45" fmla="*/ 61896 h 794837"/>
                  <a:gd name="connsiteX46" fmla="*/ 597500 w 958519"/>
                  <a:gd name="connsiteY46" fmla="*/ 83074 h 794837"/>
                  <a:gd name="connsiteX47" fmla="*/ 605327 w 958519"/>
                  <a:gd name="connsiteY47" fmla="*/ 247895 h 794837"/>
                  <a:gd name="connsiteX48" fmla="*/ 584609 w 958519"/>
                  <a:gd name="connsiteY48" fmla="*/ 268152 h 794837"/>
                  <a:gd name="connsiteX49" fmla="*/ 483323 w 958519"/>
                  <a:gd name="connsiteY49" fmla="*/ 268152 h 794837"/>
                  <a:gd name="connsiteX50" fmla="*/ 377894 w 958519"/>
                  <a:gd name="connsiteY50" fmla="*/ 268152 h 794837"/>
                  <a:gd name="connsiteX51" fmla="*/ 359478 w 958519"/>
                  <a:gd name="connsiteY51" fmla="*/ 249276 h 794837"/>
                  <a:gd name="connsiteX52" fmla="*/ 367305 w 958519"/>
                  <a:gd name="connsiteY52" fmla="*/ 82614 h 794837"/>
                  <a:gd name="connsiteX53" fmla="*/ 390324 w 958519"/>
                  <a:gd name="connsiteY53" fmla="*/ 61896 h 794837"/>
                  <a:gd name="connsiteX54" fmla="*/ 152302 w 958519"/>
                  <a:gd name="connsiteY54" fmla="*/ 61896 h 794837"/>
                  <a:gd name="connsiteX55" fmla="*/ 324488 w 958519"/>
                  <a:gd name="connsiteY55" fmla="*/ 61896 h 794837"/>
                  <a:gd name="connsiteX56" fmla="*/ 341522 w 958519"/>
                  <a:gd name="connsiteY56" fmla="*/ 80312 h 794837"/>
                  <a:gd name="connsiteX57" fmla="*/ 333696 w 958519"/>
                  <a:gd name="connsiteY57" fmla="*/ 250197 h 794837"/>
                  <a:gd name="connsiteX58" fmla="*/ 314820 w 958519"/>
                  <a:gd name="connsiteY58" fmla="*/ 267692 h 794837"/>
                  <a:gd name="connsiteX59" fmla="*/ 216757 w 958519"/>
                  <a:gd name="connsiteY59" fmla="*/ 268152 h 794837"/>
                  <a:gd name="connsiteX60" fmla="*/ 121916 w 958519"/>
                  <a:gd name="connsiteY60" fmla="*/ 268152 h 794837"/>
                  <a:gd name="connsiteX61" fmla="*/ 102580 w 958519"/>
                  <a:gd name="connsiteY61" fmla="*/ 247435 h 794837"/>
                  <a:gd name="connsiteX62" fmla="*/ 123758 w 958519"/>
                  <a:gd name="connsiteY62" fmla="*/ 87217 h 794837"/>
                  <a:gd name="connsiteX63" fmla="*/ 152302 w 958519"/>
                  <a:gd name="connsiteY63" fmla="*/ 61896 h 794837"/>
                  <a:gd name="connsiteX64" fmla="*/ 136187 w 958519"/>
                  <a:gd name="connsiteY64" fmla="*/ 41639 h 794837"/>
                  <a:gd name="connsiteX65" fmla="*/ 101198 w 958519"/>
                  <a:gd name="connsiteY65" fmla="*/ 71564 h 794837"/>
                  <a:gd name="connsiteX66" fmla="*/ 86465 w 958519"/>
                  <a:gd name="connsiteY66" fmla="*/ 182979 h 794837"/>
                  <a:gd name="connsiteX67" fmla="*/ 43188 w 958519"/>
                  <a:gd name="connsiteY67" fmla="*/ 523209 h 794837"/>
                  <a:gd name="connsiteX68" fmla="*/ 80020 w 958519"/>
                  <a:gd name="connsiteY68" fmla="*/ 563723 h 794837"/>
                  <a:gd name="connsiteX69" fmla="*/ 479180 w 958519"/>
                  <a:gd name="connsiteY69" fmla="*/ 563723 h 794837"/>
                  <a:gd name="connsiteX70" fmla="*/ 887546 w 958519"/>
                  <a:gd name="connsiteY70" fmla="*/ 563263 h 794837"/>
                  <a:gd name="connsiteX71" fmla="*/ 917932 w 958519"/>
                  <a:gd name="connsiteY71" fmla="*/ 530115 h 794837"/>
                  <a:gd name="connsiteX72" fmla="*/ 859462 w 958519"/>
                  <a:gd name="connsiteY72" fmla="*/ 73406 h 794837"/>
                  <a:gd name="connsiteX73" fmla="*/ 824012 w 958519"/>
                  <a:gd name="connsiteY73" fmla="*/ 41639 h 794837"/>
                  <a:gd name="connsiteX74" fmla="*/ 136187 w 958519"/>
                  <a:gd name="connsiteY74" fmla="*/ 41639 h 794837"/>
                  <a:gd name="connsiteX75" fmla="*/ 130202 w 958519"/>
                  <a:gd name="connsiteY75" fmla="*/ 204 h 794837"/>
                  <a:gd name="connsiteX76" fmla="*/ 342903 w 958519"/>
                  <a:gd name="connsiteY76" fmla="*/ 204 h 794837"/>
                  <a:gd name="connsiteX77" fmla="*/ 819408 w 958519"/>
                  <a:gd name="connsiteY77" fmla="*/ 204 h 794837"/>
                  <a:gd name="connsiteX78" fmla="*/ 899976 w 958519"/>
                  <a:gd name="connsiteY78" fmla="*/ 71564 h 794837"/>
                  <a:gd name="connsiteX79" fmla="*/ 957986 w 958519"/>
                  <a:gd name="connsiteY79" fmla="*/ 528272 h 794837"/>
                  <a:gd name="connsiteX80" fmla="*/ 904120 w 958519"/>
                  <a:gd name="connsiteY80" fmla="*/ 636003 h 794837"/>
                  <a:gd name="connsiteX81" fmla="*/ 870051 w 958519"/>
                  <a:gd name="connsiteY81" fmla="*/ 643369 h 794837"/>
                  <a:gd name="connsiteX82" fmla="*/ 707533 w 958519"/>
                  <a:gd name="connsiteY82" fmla="*/ 643369 h 794837"/>
                  <a:gd name="connsiteX83" fmla="*/ 536728 w 958519"/>
                  <a:gd name="connsiteY83" fmla="*/ 642909 h 794837"/>
                  <a:gd name="connsiteX84" fmla="*/ 521995 w 958519"/>
                  <a:gd name="connsiteY84" fmla="*/ 661325 h 794837"/>
                  <a:gd name="connsiteX85" fmla="*/ 547317 w 958519"/>
                  <a:gd name="connsiteY85" fmla="*/ 770898 h 794837"/>
                  <a:gd name="connsiteX86" fmla="*/ 531203 w 958519"/>
                  <a:gd name="connsiteY86" fmla="*/ 792996 h 794837"/>
                  <a:gd name="connsiteX87" fmla="*/ 423932 w 958519"/>
                  <a:gd name="connsiteY87" fmla="*/ 792536 h 794837"/>
                  <a:gd name="connsiteX88" fmla="*/ 411962 w 958519"/>
                  <a:gd name="connsiteY88" fmla="*/ 775502 h 794837"/>
                  <a:gd name="connsiteX89" fmla="*/ 436823 w 958519"/>
                  <a:gd name="connsiteY89" fmla="*/ 664087 h 794837"/>
                  <a:gd name="connsiteX90" fmla="*/ 419789 w 958519"/>
                  <a:gd name="connsiteY90" fmla="*/ 643369 h 794837"/>
                  <a:gd name="connsiteX91" fmla="*/ 103039 w 958519"/>
                  <a:gd name="connsiteY91" fmla="*/ 643369 h 794837"/>
                  <a:gd name="connsiteX92" fmla="*/ 832 w 958519"/>
                  <a:gd name="connsiteY92" fmla="*/ 528732 h 794837"/>
                  <a:gd name="connsiteX93" fmla="*/ 60683 w 958519"/>
                  <a:gd name="connsiteY93" fmla="*/ 59594 h 794837"/>
                  <a:gd name="connsiteX94" fmla="*/ 130202 w 958519"/>
                  <a:gd name="connsiteY94" fmla="*/ 204 h 794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958519" h="794837">
                    <a:moveTo>
                      <a:pt x="652747" y="294854"/>
                    </a:moveTo>
                    <a:cubicBezTo>
                      <a:pt x="717201" y="295314"/>
                      <a:pt x="781657" y="295314"/>
                      <a:pt x="846112" y="294854"/>
                    </a:cubicBezTo>
                    <a:cubicBezTo>
                      <a:pt x="859463" y="294854"/>
                      <a:pt x="864527" y="300379"/>
                      <a:pt x="866369" y="313270"/>
                    </a:cubicBezTo>
                    <a:cubicBezTo>
                      <a:pt x="874656" y="380026"/>
                      <a:pt x="883864" y="446783"/>
                      <a:pt x="892151" y="514000"/>
                    </a:cubicBezTo>
                    <a:cubicBezTo>
                      <a:pt x="894913" y="534257"/>
                      <a:pt x="885705" y="544846"/>
                      <a:pt x="864527" y="544846"/>
                    </a:cubicBezTo>
                    <a:cubicBezTo>
                      <a:pt x="831379" y="545767"/>
                      <a:pt x="797771" y="545307"/>
                      <a:pt x="764623" y="545307"/>
                    </a:cubicBezTo>
                    <a:cubicBezTo>
                      <a:pt x="731014" y="545307"/>
                      <a:pt x="697865" y="544846"/>
                      <a:pt x="664256" y="545307"/>
                    </a:cubicBezTo>
                    <a:cubicBezTo>
                      <a:pt x="650445" y="545307"/>
                      <a:pt x="645380" y="539782"/>
                      <a:pt x="644920" y="526431"/>
                    </a:cubicBezTo>
                    <a:lnTo>
                      <a:pt x="641880" y="465357"/>
                    </a:lnTo>
                    <a:lnTo>
                      <a:pt x="629441" y="467387"/>
                    </a:lnTo>
                    <a:lnTo>
                      <a:pt x="616525" y="466971"/>
                    </a:lnTo>
                    <a:lnTo>
                      <a:pt x="619140" y="519985"/>
                    </a:lnTo>
                    <a:cubicBezTo>
                      <a:pt x="620521" y="544386"/>
                      <a:pt x="618679" y="545767"/>
                      <a:pt x="594278" y="545767"/>
                    </a:cubicBezTo>
                    <a:cubicBezTo>
                      <a:pt x="556987" y="545306"/>
                      <a:pt x="519235" y="545306"/>
                      <a:pt x="481942" y="545306"/>
                    </a:cubicBezTo>
                    <a:cubicBezTo>
                      <a:pt x="444650" y="545306"/>
                      <a:pt x="406898" y="545306"/>
                      <a:pt x="369607" y="545306"/>
                    </a:cubicBezTo>
                    <a:cubicBezTo>
                      <a:pt x="346587" y="545306"/>
                      <a:pt x="344746" y="543925"/>
                      <a:pt x="345666" y="521826"/>
                    </a:cubicBezTo>
                    <a:cubicBezTo>
                      <a:pt x="348889" y="452307"/>
                      <a:pt x="352572" y="382788"/>
                      <a:pt x="355795" y="313269"/>
                    </a:cubicBezTo>
                    <a:cubicBezTo>
                      <a:pt x="356255" y="300839"/>
                      <a:pt x="361320" y="295314"/>
                      <a:pt x="374211" y="295775"/>
                    </a:cubicBezTo>
                    <a:cubicBezTo>
                      <a:pt x="446031" y="296235"/>
                      <a:pt x="518314" y="296235"/>
                      <a:pt x="590135" y="295775"/>
                    </a:cubicBezTo>
                    <a:cubicBezTo>
                      <a:pt x="603946" y="295775"/>
                      <a:pt x="608550" y="301760"/>
                      <a:pt x="609011" y="314651"/>
                    </a:cubicBezTo>
                    <a:lnTo>
                      <a:pt x="616342" y="463262"/>
                    </a:lnTo>
                    <a:lnTo>
                      <a:pt x="641779" y="463326"/>
                    </a:lnTo>
                    <a:lnTo>
                      <a:pt x="634331" y="313730"/>
                    </a:lnTo>
                    <a:cubicBezTo>
                      <a:pt x="633410" y="299918"/>
                      <a:pt x="638935" y="294854"/>
                      <a:pt x="652747" y="294854"/>
                    </a:cubicBezTo>
                    <a:close/>
                    <a:moveTo>
                      <a:pt x="115471" y="294854"/>
                    </a:moveTo>
                    <a:cubicBezTo>
                      <a:pt x="180386" y="295314"/>
                      <a:pt x="245762" y="295314"/>
                      <a:pt x="310677" y="294854"/>
                    </a:cubicBezTo>
                    <a:cubicBezTo>
                      <a:pt x="326331" y="294854"/>
                      <a:pt x="330934" y="300839"/>
                      <a:pt x="330474" y="316032"/>
                    </a:cubicBezTo>
                    <a:cubicBezTo>
                      <a:pt x="326791" y="383710"/>
                      <a:pt x="323568" y="451847"/>
                      <a:pt x="320346" y="519985"/>
                    </a:cubicBezTo>
                    <a:cubicBezTo>
                      <a:pt x="319425" y="543005"/>
                      <a:pt x="317583" y="545307"/>
                      <a:pt x="295024" y="545307"/>
                    </a:cubicBezTo>
                    <a:cubicBezTo>
                      <a:pt x="261876" y="545767"/>
                      <a:pt x="229187" y="545307"/>
                      <a:pt x="196499" y="545307"/>
                    </a:cubicBezTo>
                    <a:cubicBezTo>
                      <a:pt x="162891" y="545307"/>
                      <a:pt x="129743" y="545767"/>
                      <a:pt x="96134" y="545307"/>
                    </a:cubicBezTo>
                    <a:cubicBezTo>
                      <a:pt x="74496" y="545307"/>
                      <a:pt x="65288" y="535638"/>
                      <a:pt x="68050" y="514460"/>
                    </a:cubicBezTo>
                    <a:cubicBezTo>
                      <a:pt x="76337" y="448164"/>
                      <a:pt x="85545" y="381868"/>
                      <a:pt x="93832" y="315572"/>
                    </a:cubicBezTo>
                    <a:cubicBezTo>
                      <a:pt x="95674" y="301760"/>
                      <a:pt x="100278" y="294854"/>
                      <a:pt x="115471" y="294854"/>
                    </a:cubicBezTo>
                    <a:close/>
                    <a:moveTo>
                      <a:pt x="644460" y="61896"/>
                    </a:moveTo>
                    <a:cubicBezTo>
                      <a:pt x="697865" y="62357"/>
                      <a:pt x="750810" y="61896"/>
                      <a:pt x="804215" y="62357"/>
                    </a:cubicBezTo>
                    <a:cubicBezTo>
                      <a:pt x="826314" y="62357"/>
                      <a:pt x="833681" y="68802"/>
                      <a:pt x="836443" y="90901"/>
                    </a:cubicBezTo>
                    <a:cubicBezTo>
                      <a:pt x="843809" y="144306"/>
                      <a:pt x="850255" y="197713"/>
                      <a:pt x="857621" y="251118"/>
                    </a:cubicBezTo>
                    <a:cubicBezTo>
                      <a:pt x="859462" y="264009"/>
                      <a:pt x="853938" y="268153"/>
                      <a:pt x="841968" y="268153"/>
                    </a:cubicBezTo>
                    <a:cubicBezTo>
                      <a:pt x="810201" y="268153"/>
                      <a:pt x="777973" y="268153"/>
                      <a:pt x="745746" y="268153"/>
                    </a:cubicBezTo>
                    <a:cubicBezTo>
                      <a:pt x="713979" y="268153"/>
                      <a:pt x="682672" y="267692"/>
                      <a:pt x="650905" y="268153"/>
                    </a:cubicBezTo>
                    <a:cubicBezTo>
                      <a:pt x="637554" y="268153"/>
                      <a:pt x="631569" y="263088"/>
                      <a:pt x="631109" y="249737"/>
                    </a:cubicBezTo>
                    <a:cubicBezTo>
                      <a:pt x="628807" y="194030"/>
                      <a:pt x="626505" y="138782"/>
                      <a:pt x="623282" y="83074"/>
                    </a:cubicBezTo>
                    <a:cubicBezTo>
                      <a:pt x="622361" y="66500"/>
                      <a:pt x="628807" y="61436"/>
                      <a:pt x="644460" y="61896"/>
                    </a:cubicBezTo>
                    <a:close/>
                    <a:moveTo>
                      <a:pt x="390324" y="61896"/>
                    </a:moveTo>
                    <a:cubicBezTo>
                      <a:pt x="452016" y="62817"/>
                      <a:pt x="513249" y="62817"/>
                      <a:pt x="574941" y="61896"/>
                    </a:cubicBezTo>
                    <a:cubicBezTo>
                      <a:pt x="591055" y="61896"/>
                      <a:pt x="597040" y="67881"/>
                      <a:pt x="597500" y="83074"/>
                    </a:cubicBezTo>
                    <a:cubicBezTo>
                      <a:pt x="599802" y="137861"/>
                      <a:pt x="602564" y="193109"/>
                      <a:pt x="605327" y="247895"/>
                    </a:cubicBezTo>
                    <a:cubicBezTo>
                      <a:pt x="606247" y="263549"/>
                      <a:pt x="599802" y="268152"/>
                      <a:pt x="584609" y="268152"/>
                    </a:cubicBezTo>
                    <a:cubicBezTo>
                      <a:pt x="551461" y="267692"/>
                      <a:pt x="517392" y="268152"/>
                      <a:pt x="483323" y="268152"/>
                    </a:cubicBezTo>
                    <a:cubicBezTo>
                      <a:pt x="448333" y="268152"/>
                      <a:pt x="412883" y="267692"/>
                      <a:pt x="377894" y="268152"/>
                    </a:cubicBezTo>
                    <a:cubicBezTo>
                      <a:pt x="364082" y="268152"/>
                      <a:pt x="358557" y="263088"/>
                      <a:pt x="359478" y="249276"/>
                    </a:cubicBezTo>
                    <a:cubicBezTo>
                      <a:pt x="362240" y="193569"/>
                      <a:pt x="365003" y="138321"/>
                      <a:pt x="367305" y="82614"/>
                    </a:cubicBezTo>
                    <a:cubicBezTo>
                      <a:pt x="367765" y="66961"/>
                      <a:pt x="374671" y="61436"/>
                      <a:pt x="390324" y="61896"/>
                    </a:cubicBezTo>
                    <a:close/>
                    <a:moveTo>
                      <a:pt x="152302" y="61896"/>
                    </a:moveTo>
                    <a:cubicBezTo>
                      <a:pt x="209851" y="61896"/>
                      <a:pt x="266939" y="61896"/>
                      <a:pt x="324488" y="61896"/>
                    </a:cubicBezTo>
                    <a:cubicBezTo>
                      <a:pt x="337379" y="61896"/>
                      <a:pt x="342443" y="67881"/>
                      <a:pt x="341522" y="80312"/>
                    </a:cubicBezTo>
                    <a:cubicBezTo>
                      <a:pt x="338760" y="136940"/>
                      <a:pt x="335998" y="193569"/>
                      <a:pt x="333696" y="250197"/>
                    </a:cubicBezTo>
                    <a:cubicBezTo>
                      <a:pt x="333235" y="262627"/>
                      <a:pt x="327711" y="267692"/>
                      <a:pt x="314820" y="267692"/>
                    </a:cubicBezTo>
                    <a:cubicBezTo>
                      <a:pt x="282592" y="268152"/>
                      <a:pt x="249905" y="268152"/>
                      <a:pt x="216757" y="268152"/>
                    </a:cubicBezTo>
                    <a:cubicBezTo>
                      <a:pt x="184990" y="268152"/>
                      <a:pt x="153683" y="267692"/>
                      <a:pt x="121916" y="268152"/>
                    </a:cubicBezTo>
                    <a:cubicBezTo>
                      <a:pt x="106723" y="268613"/>
                      <a:pt x="100738" y="263088"/>
                      <a:pt x="102580" y="247435"/>
                    </a:cubicBezTo>
                    <a:cubicBezTo>
                      <a:pt x="109946" y="194029"/>
                      <a:pt x="116852" y="140623"/>
                      <a:pt x="123758" y="87217"/>
                    </a:cubicBezTo>
                    <a:cubicBezTo>
                      <a:pt x="126060" y="71104"/>
                      <a:pt x="135267" y="61896"/>
                      <a:pt x="152302" y="61896"/>
                    </a:cubicBezTo>
                    <a:close/>
                    <a:moveTo>
                      <a:pt x="136187" y="41639"/>
                    </a:moveTo>
                    <a:cubicBezTo>
                      <a:pt x="112247" y="41639"/>
                      <a:pt x="104420" y="48084"/>
                      <a:pt x="101198" y="71564"/>
                    </a:cubicBezTo>
                    <a:cubicBezTo>
                      <a:pt x="95673" y="108396"/>
                      <a:pt x="91069" y="145687"/>
                      <a:pt x="86465" y="182979"/>
                    </a:cubicBezTo>
                    <a:cubicBezTo>
                      <a:pt x="72193" y="296696"/>
                      <a:pt x="57461" y="409953"/>
                      <a:pt x="43188" y="523209"/>
                    </a:cubicBezTo>
                    <a:cubicBezTo>
                      <a:pt x="38584" y="556817"/>
                      <a:pt x="45951" y="563723"/>
                      <a:pt x="80020" y="563723"/>
                    </a:cubicBezTo>
                    <a:cubicBezTo>
                      <a:pt x="213073" y="563723"/>
                      <a:pt x="346125" y="563723"/>
                      <a:pt x="479180" y="563723"/>
                    </a:cubicBezTo>
                    <a:cubicBezTo>
                      <a:pt x="615455" y="563723"/>
                      <a:pt x="751270" y="563723"/>
                      <a:pt x="887546" y="563263"/>
                    </a:cubicBezTo>
                    <a:cubicBezTo>
                      <a:pt x="912407" y="563263"/>
                      <a:pt x="921155" y="554055"/>
                      <a:pt x="917932" y="530115"/>
                    </a:cubicBezTo>
                    <a:cubicBezTo>
                      <a:pt x="898595" y="377725"/>
                      <a:pt x="878799" y="225795"/>
                      <a:pt x="859462" y="73406"/>
                    </a:cubicBezTo>
                    <a:cubicBezTo>
                      <a:pt x="856240" y="49005"/>
                      <a:pt x="848413" y="41639"/>
                      <a:pt x="824012" y="41639"/>
                    </a:cubicBezTo>
                    <a:cubicBezTo>
                      <a:pt x="594738" y="41639"/>
                      <a:pt x="365463" y="41639"/>
                      <a:pt x="136187" y="41639"/>
                    </a:cubicBezTo>
                    <a:close/>
                    <a:moveTo>
                      <a:pt x="130202" y="204"/>
                    </a:moveTo>
                    <a:cubicBezTo>
                      <a:pt x="201102" y="-257"/>
                      <a:pt x="272002" y="204"/>
                      <a:pt x="342903" y="204"/>
                    </a:cubicBezTo>
                    <a:cubicBezTo>
                      <a:pt x="501738" y="204"/>
                      <a:pt x="660573" y="204"/>
                      <a:pt x="819408" y="204"/>
                    </a:cubicBezTo>
                    <a:cubicBezTo>
                      <a:pt x="869130" y="204"/>
                      <a:pt x="893991" y="22302"/>
                      <a:pt x="899976" y="71564"/>
                    </a:cubicBezTo>
                    <a:cubicBezTo>
                      <a:pt x="919313" y="223954"/>
                      <a:pt x="938649" y="376343"/>
                      <a:pt x="957986" y="528272"/>
                    </a:cubicBezTo>
                    <a:cubicBezTo>
                      <a:pt x="962590" y="566024"/>
                      <a:pt x="936808" y="617588"/>
                      <a:pt x="904120" y="636003"/>
                    </a:cubicBezTo>
                    <a:cubicBezTo>
                      <a:pt x="893531" y="641988"/>
                      <a:pt x="882021" y="643369"/>
                      <a:pt x="870051" y="643369"/>
                    </a:cubicBezTo>
                    <a:cubicBezTo>
                      <a:pt x="816646" y="643369"/>
                      <a:pt x="761859" y="643369"/>
                      <a:pt x="707533" y="643369"/>
                    </a:cubicBezTo>
                    <a:cubicBezTo>
                      <a:pt x="650445" y="643369"/>
                      <a:pt x="593817" y="643830"/>
                      <a:pt x="536728" y="642909"/>
                    </a:cubicBezTo>
                    <a:cubicBezTo>
                      <a:pt x="521995" y="642909"/>
                      <a:pt x="518312" y="647053"/>
                      <a:pt x="521995" y="661325"/>
                    </a:cubicBezTo>
                    <a:cubicBezTo>
                      <a:pt x="530743" y="697696"/>
                      <a:pt x="538109" y="734527"/>
                      <a:pt x="547317" y="770898"/>
                    </a:cubicBezTo>
                    <a:cubicBezTo>
                      <a:pt x="551461" y="786551"/>
                      <a:pt x="546857" y="792076"/>
                      <a:pt x="531203" y="792996"/>
                    </a:cubicBezTo>
                    <a:cubicBezTo>
                      <a:pt x="495293" y="795298"/>
                      <a:pt x="459843" y="795759"/>
                      <a:pt x="423932" y="792536"/>
                    </a:cubicBezTo>
                    <a:cubicBezTo>
                      <a:pt x="411502" y="791615"/>
                      <a:pt x="409200" y="786551"/>
                      <a:pt x="411962" y="775502"/>
                    </a:cubicBezTo>
                    <a:cubicBezTo>
                      <a:pt x="420709" y="738210"/>
                      <a:pt x="428536" y="701379"/>
                      <a:pt x="436823" y="664087"/>
                    </a:cubicBezTo>
                    <a:cubicBezTo>
                      <a:pt x="441427" y="644290"/>
                      <a:pt x="440506" y="643369"/>
                      <a:pt x="419789" y="643369"/>
                    </a:cubicBezTo>
                    <a:cubicBezTo>
                      <a:pt x="314358" y="643369"/>
                      <a:pt x="208929" y="643369"/>
                      <a:pt x="103039" y="643369"/>
                    </a:cubicBezTo>
                    <a:cubicBezTo>
                      <a:pt x="41347" y="643369"/>
                      <a:pt x="-6994" y="589964"/>
                      <a:pt x="832" y="528732"/>
                    </a:cubicBezTo>
                    <a:cubicBezTo>
                      <a:pt x="20168" y="372199"/>
                      <a:pt x="40426" y="216127"/>
                      <a:pt x="60683" y="59594"/>
                    </a:cubicBezTo>
                    <a:cubicBezTo>
                      <a:pt x="65287" y="24144"/>
                      <a:pt x="93371" y="664"/>
                      <a:pt x="130202" y="204"/>
                    </a:cubicBezTo>
                    <a:close/>
                  </a:path>
                </a:pathLst>
              </a:custGeom>
              <a:solidFill>
                <a:srgbClr val="5CBE7A"/>
              </a:solidFill>
              <a:ln w="45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04B6CFB1-0CD3-4D99-A665-C85ABD89DC5E}"/>
                </a:ext>
              </a:extLst>
            </p:cNvPr>
            <p:cNvGrpSpPr/>
            <p:nvPr/>
          </p:nvGrpSpPr>
          <p:grpSpPr>
            <a:xfrm>
              <a:off x="9410500" y="2710940"/>
              <a:ext cx="2036454" cy="2914798"/>
              <a:chOff x="9392570" y="2693010"/>
              <a:chExt cx="2036454" cy="2914798"/>
            </a:xfrm>
            <a:solidFill>
              <a:srgbClr val="82C650"/>
            </a:solidFill>
          </p:grpSpPr>
          <p:sp>
            <p:nvSpPr>
              <p:cNvPr id="141" name="Oval 1">
                <a:extLst>
                  <a:ext uri="{FF2B5EF4-FFF2-40B4-BE49-F238E27FC236}">
                    <a16:creationId xmlns:a16="http://schemas.microsoft.com/office/drawing/2014/main" id="{64943BB1-7E02-4D2D-89F9-C7AC60B9EC30}"/>
                  </a:ext>
                </a:extLst>
              </p:cNvPr>
              <p:cNvSpPr/>
              <p:nvPr/>
            </p:nvSpPr>
            <p:spPr>
              <a:xfrm flipH="1">
                <a:off x="10130361" y="5170309"/>
                <a:ext cx="560872" cy="100166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42" name="Oval 1">
                <a:extLst>
                  <a:ext uri="{FF2B5EF4-FFF2-40B4-BE49-F238E27FC236}">
                    <a16:creationId xmlns:a16="http://schemas.microsoft.com/office/drawing/2014/main" id="{804DE9D3-7A3A-468A-BABC-E571810F801A}"/>
                  </a:ext>
                </a:extLst>
              </p:cNvPr>
              <p:cNvSpPr/>
              <p:nvPr/>
            </p:nvSpPr>
            <p:spPr>
              <a:xfrm flipH="1">
                <a:off x="10190455" y="5447560"/>
                <a:ext cx="440684" cy="160248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43" name="Oval 1">
                <a:extLst>
                  <a:ext uri="{FF2B5EF4-FFF2-40B4-BE49-F238E27FC236}">
                    <a16:creationId xmlns:a16="http://schemas.microsoft.com/office/drawing/2014/main" id="{3D608B69-B440-48F7-8E87-8873A91522BC}"/>
                  </a:ext>
                </a:extLst>
              </p:cNvPr>
              <p:cNvSpPr/>
              <p:nvPr/>
            </p:nvSpPr>
            <p:spPr>
              <a:xfrm flipH="1">
                <a:off x="10150393" y="5308935"/>
                <a:ext cx="520809" cy="10016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44" name="Oval 1">
                <a:extLst>
                  <a:ext uri="{FF2B5EF4-FFF2-40B4-BE49-F238E27FC236}">
                    <a16:creationId xmlns:a16="http://schemas.microsoft.com/office/drawing/2014/main" id="{8DB1BD90-FAA2-47ED-93A4-FB8F1B4FA926}"/>
                  </a:ext>
                </a:extLst>
              </p:cNvPr>
              <p:cNvSpPr/>
              <p:nvPr/>
            </p:nvSpPr>
            <p:spPr>
              <a:xfrm flipH="1">
                <a:off x="10110330" y="5031684"/>
                <a:ext cx="600935" cy="100166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D7417AAB-969A-498D-BA27-CFEB50B64510}"/>
                  </a:ext>
                </a:extLst>
              </p:cNvPr>
              <p:cNvSpPr/>
              <p:nvPr/>
            </p:nvSpPr>
            <p:spPr>
              <a:xfrm flipH="1">
                <a:off x="9392570" y="2693010"/>
                <a:ext cx="2036454" cy="2246601"/>
              </a:xfrm>
              <a:custGeom>
                <a:avLst/>
                <a:gdLst>
                  <a:gd name="connsiteX0" fmla="*/ 696638 w 2036454"/>
                  <a:gd name="connsiteY0" fmla="*/ 2081097 h 2246601"/>
                  <a:gd name="connsiteX1" fmla="*/ 717664 w 2036454"/>
                  <a:gd name="connsiteY1" fmla="*/ 2094765 h 2246601"/>
                  <a:gd name="connsiteX2" fmla="*/ 709915 w 2036454"/>
                  <a:gd name="connsiteY2" fmla="*/ 2093208 h 2246601"/>
                  <a:gd name="connsiteX3" fmla="*/ 1016176 w 2036454"/>
                  <a:gd name="connsiteY3" fmla="*/ 69112 h 2246601"/>
                  <a:gd name="connsiteX4" fmla="*/ 1972239 w 2036454"/>
                  <a:gd name="connsiteY4" fmla="*/ 1025175 h 2246601"/>
                  <a:gd name="connsiteX5" fmla="*/ 1016176 w 2036454"/>
                  <a:gd name="connsiteY5" fmla="*/ 1981238 h 2246601"/>
                  <a:gd name="connsiteX6" fmla="*/ 60113 w 2036454"/>
                  <a:gd name="connsiteY6" fmla="*/ 1025175 h 2246601"/>
                  <a:gd name="connsiteX7" fmla="*/ 1016176 w 2036454"/>
                  <a:gd name="connsiteY7" fmla="*/ 69112 h 2246601"/>
                  <a:gd name="connsiteX8" fmla="*/ 1020136 w 2036454"/>
                  <a:gd name="connsiteY8" fmla="*/ 0 h 2246601"/>
                  <a:gd name="connsiteX9" fmla="*/ 1018229 w 2036454"/>
                  <a:gd name="connsiteY9" fmla="*/ 147 h 2246601"/>
                  <a:gd name="connsiteX10" fmla="*/ 1016319 w 2036454"/>
                  <a:gd name="connsiteY10" fmla="*/ 0 h 2246601"/>
                  <a:gd name="connsiteX11" fmla="*/ 0 w 2036454"/>
                  <a:gd name="connsiteY11" fmla="*/ 1016319 h 2246601"/>
                  <a:gd name="connsiteX12" fmla="*/ 484581 w 2036454"/>
                  <a:gd name="connsiteY12" fmla="*/ 1942131 h 2246601"/>
                  <a:gd name="connsiteX13" fmla="*/ 533756 w 2036454"/>
                  <a:gd name="connsiteY13" fmla="*/ 2149329 h 2246601"/>
                  <a:gd name="connsiteX14" fmla="*/ 663812 w 2036454"/>
                  <a:gd name="connsiteY14" fmla="*/ 2246601 h 2246601"/>
                  <a:gd name="connsiteX15" fmla="*/ 1018229 w 2036454"/>
                  <a:gd name="connsiteY15" fmla="*/ 2245332 h 2246601"/>
                  <a:gd name="connsiteX16" fmla="*/ 1372641 w 2036454"/>
                  <a:gd name="connsiteY16" fmla="*/ 2246601 h 2246601"/>
                  <a:gd name="connsiteX17" fmla="*/ 1502697 w 2036454"/>
                  <a:gd name="connsiteY17" fmla="*/ 2149329 h 2246601"/>
                  <a:gd name="connsiteX18" fmla="*/ 1551873 w 2036454"/>
                  <a:gd name="connsiteY18" fmla="*/ 1942131 h 2246601"/>
                  <a:gd name="connsiteX19" fmla="*/ 2036454 w 2036454"/>
                  <a:gd name="connsiteY19" fmla="*/ 1016319 h 2246601"/>
                  <a:gd name="connsiteX20" fmla="*/ 1020136 w 2036454"/>
                  <a:gd name="connsiteY20" fmla="*/ 0 h 2246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036454" h="2246601">
                    <a:moveTo>
                      <a:pt x="696638" y="2081097"/>
                    </a:moveTo>
                    <a:lnTo>
                      <a:pt x="717664" y="2094765"/>
                    </a:lnTo>
                    <a:lnTo>
                      <a:pt x="709915" y="2093208"/>
                    </a:lnTo>
                    <a:close/>
                    <a:moveTo>
                      <a:pt x="1016176" y="69112"/>
                    </a:moveTo>
                    <a:cubicBezTo>
                      <a:pt x="1544195" y="69112"/>
                      <a:pt x="1972239" y="497156"/>
                      <a:pt x="1972239" y="1025175"/>
                    </a:cubicBezTo>
                    <a:cubicBezTo>
                      <a:pt x="1972239" y="1553194"/>
                      <a:pt x="1544195" y="1981238"/>
                      <a:pt x="1016176" y="1981238"/>
                    </a:cubicBezTo>
                    <a:cubicBezTo>
                      <a:pt x="488157" y="1981238"/>
                      <a:pt x="60113" y="1553194"/>
                      <a:pt x="60113" y="1025175"/>
                    </a:cubicBezTo>
                    <a:cubicBezTo>
                      <a:pt x="60113" y="497156"/>
                      <a:pt x="488157" y="69112"/>
                      <a:pt x="1016176" y="69112"/>
                    </a:cubicBezTo>
                    <a:close/>
                    <a:moveTo>
                      <a:pt x="1020136" y="0"/>
                    </a:moveTo>
                    <a:lnTo>
                      <a:pt x="1018229" y="147"/>
                    </a:lnTo>
                    <a:lnTo>
                      <a:pt x="1016319" y="0"/>
                    </a:lnTo>
                    <a:cubicBezTo>
                      <a:pt x="455022" y="0"/>
                      <a:pt x="0" y="455021"/>
                      <a:pt x="0" y="1016319"/>
                    </a:cubicBezTo>
                    <a:cubicBezTo>
                      <a:pt x="0" y="1396151"/>
                      <a:pt x="271200" y="1771022"/>
                      <a:pt x="484581" y="1942131"/>
                    </a:cubicBezTo>
                    <a:cubicBezTo>
                      <a:pt x="548151" y="2015370"/>
                      <a:pt x="520096" y="2053853"/>
                      <a:pt x="533756" y="2149329"/>
                    </a:cubicBezTo>
                    <a:cubicBezTo>
                      <a:pt x="569271" y="2223033"/>
                      <a:pt x="601038" y="2246601"/>
                      <a:pt x="663812" y="2246601"/>
                    </a:cubicBezTo>
                    <a:lnTo>
                      <a:pt x="1018229" y="2245332"/>
                    </a:lnTo>
                    <a:lnTo>
                      <a:pt x="1372641" y="2246601"/>
                    </a:lnTo>
                    <a:cubicBezTo>
                      <a:pt x="1435417" y="2246601"/>
                      <a:pt x="1467183" y="2223033"/>
                      <a:pt x="1502697" y="2149329"/>
                    </a:cubicBezTo>
                    <a:cubicBezTo>
                      <a:pt x="1516357" y="2053853"/>
                      <a:pt x="1488303" y="2015370"/>
                      <a:pt x="1551873" y="1942131"/>
                    </a:cubicBezTo>
                    <a:cubicBezTo>
                      <a:pt x="1765253" y="1771022"/>
                      <a:pt x="2036454" y="1396151"/>
                      <a:pt x="2036454" y="1016319"/>
                    </a:cubicBezTo>
                    <a:cubicBezTo>
                      <a:pt x="2036454" y="455021"/>
                      <a:pt x="1581432" y="0"/>
                      <a:pt x="1020136" y="0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D47B9C-0569-470D-A2FA-5F46363017BD}"/>
                </a:ext>
              </a:extLst>
            </p:cNvPr>
            <p:cNvSpPr/>
            <p:nvPr/>
          </p:nvSpPr>
          <p:spPr>
            <a:xfrm flipH="1">
              <a:off x="9516898" y="2907256"/>
              <a:ext cx="1787797" cy="1972285"/>
            </a:xfrm>
            <a:custGeom>
              <a:avLst/>
              <a:gdLst>
                <a:gd name="connsiteX0" fmla="*/ 696638 w 2036454"/>
                <a:gd name="connsiteY0" fmla="*/ 2081097 h 2246601"/>
                <a:gd name="connsiteX1" fmla="*/ 717664 w 2036454"/>
                <a:gd name="connsiteY1" fmla="*/ 2094765 h 2246601"/>
                <a:gd name="connsiteX2" fmla="*/ 709915 w 2036454"/>
                <a:gd name="connsiteY2" fmla="*/ 2093208 h 2246601"/>
                <a:gd name="connsiteX3" fmla="*/ 1020136 w 2036454"/>
                <a:gd name="connsiteY3" fmla="*/ 0 h 2246601"/>
                <a:gd name="connsiteX4" fmla="*/ 1018229 w 2036454"/>
                <a:gd name="connsiteY4" fmla="*/ 147 h 2246601"/>
                <a:gd name="connsiteX5" fmla="*/ 1016319 w 2036454"/>
                <a:gd name="connsiteY5" fmla="*/ 0 h 2246601"/>
                <a:gd name="connsiteX6" fmla="*/ 0 w 2036454"/>
                <a:gd name="connsiteY6" fmla="*/ 1016319 h 2246601"/>
                <a:gd name="connsiteX7" fmla="*/ 484581 w 2036454"/>
                <a:gd name="connsiteY7" fmla="*/ 1942131 h 2246601"/>
                <a:gd name="connsiteX8" fmla="*/ 533756 w 2036454"/>
                <a:gd name="connsiteY8" fmla="*/ 2149329 h 2246601"/>
                <a:gd name="connsiteX9" fmla="*/ 663812 w 2036454"/>
                <a:gd name="connsiteY9" fmla="*/ 2246601 h 2246601"/>
                <a:gd name="connsiteX10" fmla="*/ 1018229 w 2036454"/>
                <a:gd name="connsiteY10" fmla="*/ 2245332 h 2246601"/>
                <a:gd name="connsiteX11" fmla="*/ 1372641 w 2036454"/>
                <a:gd name="connsiteY11" fmla="*/ 2246601 h 2246601"/>
                <a:gd name="connsiteX12" fmla="*/ 1502697 w 2036454"/>
                <a:gd name="connsiteY12" fmla="*/ 2149329 h 2246601"/>
                <a:gd name="connsiteX13" fmla="*/ 1551873 w 2036454"/>
                <a:gd name="connsiteY13" fmla="*/ 1942131 h 2246601"/>
                <a:gd name="connsiteX14" fmla="*/ 2036454 w 2036454"/>
                <a:gd name="connsiteY14" fmla="*/ 1016319 h 2246601"/>
                <a:gd name="connsiteX15" fmla="*/ 1020136 w 2036454"/>
                <a:gd name="connsiteY15" fmla="*/ 0 h 224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36454" h="2246601">
                  <a:moveTo>
                    <a:pt x="696638" y="2081097"/>
                  </a:moveTo>
                  <a:lnTo>
                    <a:pt x="717664" y="2094765"/>
                  </a:lnTo>
                  <a:lnTo>
                    <a:pt x="709915" y="2093208"/>
                  </a:lnTo>
                  <a:close/>
                  <a:moveTo>
                    <a:pt x="1020136" y="0"/>
                  </a:moveTo>
                  <a:lnTo>
                    <a:pt x="1018229" y="147"/>
                  </a:lnTo>
                  <a:lnTo>
                    <a:pt x="1016319" y="0"/>
                  </a:lnTo>
                  <a:cubicBezTo>
                    <a:pt x="455022" y="0"/>
                    <a:pt x="0" y="455021"/>
                    <a:pt x="0" y="1016319"/>
                  </a:cubicBezTo>
                  <a:cubicBezTo>
                    <a:pt x="0" y="1396151"/>
                    <a:pt x="271200" y="1771022"/>
                    <a:pt x="484581" y="1942131"/>
                  </a:cubicBezTo>
                  <a:cubicBezTo>
                    <a:pt x="548151" y="2015370"/>
                    <a:pt x="520096" y="2053853"/>
                    <a:pt x="533756" y="2149329"/>
                  </a:cubicBezTo>
                  <a:cubicBezTo>
                    <a:pt x="569271" y="2223033"/>
                    <a:pt x="601038" y="2246601"/>
                    <a:pt x="663812" y="2246601"/>
                  </a:cubicBezTo>
                  <a:lnTo>
                    <a:pt x="1018229" y="2245332"/>
                  </a:lnTo>
                  <a:lnTo>
                    <a:pt x="1372641" y="2246601"/>
                  </a:lnTo>
                  <a:cubicBezTo>
                    <a:pt x="1435417" y="2246601"/>
                    <a:pt x="1467183" y="2223033"/>
                    <a:pt x="1502697" y="2149329"/>
                  </a:cubicBezTo>
                  <a:cubicBezTo>
                    <a:pt x="1516357" y="2053853"/>
                    <a:pt x="1488303" y="2015370"/>
                    <a:pt x="1551873" y="1942131"/>
                  </a:cubicBezTo>
                  <a:cubicBezTo>
                    <a:pt x="1765253" y="1771022"/>
                    <a:pt x="2036454" y="1396151"/>
                    <a:pt x="2036454" y="1016319"/>
                  </a:cubicBezTo>
                  <a:cubicBezTo>
                    <a:pt x="2036454" y="455021"/>
                    <a:pt x="1581432" y="0"/>
                    <a:pt x="1020136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DFB3F783-FC3C-48B0-BAF3-2CDBDA4F0954}"/>
                </a:ext>
              </a:extLst>
            </p:cNvPr>
            <p:cNvGrpSpPr/>
            <p:nvPr/>
          </p:nvGrpSpPr>
          <p:grpSpPr>
            <a:xfrm>
              <a:off x="9516898" y="2814396"/>
              <a:ext cx="1832724" cy="1832724"/>
              <a:chOff x="4547049" y="1897856"/>
              <a:chExt cx="3071634" cy="3071634"/>
            </a:xfrm>
            <a:effectLst/>
          </p:grpSpPr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5BADDEAA-7313-4E79-97DC-89D066B290F3}"/>
                  </a:ext>
                </a:extLst>
              </p:cNvPr>
              <p:cNvSpPr/>
              <p:nvPr/>
            </p:nvSpPr>
            <p:spPr>
              <a:xfrm>
                <a:off x="4547049" y="1897856"/>
                <a:ext cx="3071634" cy="3071634"/>
              </a:xfrm>
              <a:custGeom>
                <a:avLst/>
                <a:gdLst>
                  <a:gd name="connsiteX0" fmla="*/ 3057049 w 3057525"/>
                  <a:gd name="connsiteY0" fmla="*/ 1532096 h 3057525"/>
                  <a:gd name="connsiteX1" fmla="*/ 1532096 w 3057525"/>
                  <a:gd name="connsiteY1" fmla="*/ 3057049 h 3057525"/>
                  <a:gd name="connsiteX2" fmla="*/ 7144 w 3057525"/>
                  <a:gd name="connsiteY2" fmla="*/ 1532096 h 3057525"/>
                  <a:gd name="connsiteX3" fmla="*/ 1532096 w 3057525"/>
                  <a:gd name="connsiteY3" fmla="*/ 7144 h 3057525"/>
                  <a:gd name="connsiteX4" fmla="*/ 3057049 w 3057525"/>
                  <a:gd name="connsiteY4" fmla="*/ 1532096 h 3057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7525" h="3057525">
                    <a:moveTo>
                      <a:pt x="3057049" y="1532096"/>
                    </a:moveTo>
                    <a:cubicBezTo>
                      <a:pt x="3057049" y="2374304"/>
                      <a:pt x="2374304" y="3057049"/>
                      <a:pt x="1532096" y="3057049"/>
                    </a:cubicBezTo>
                    <a:cubicBezTo>
                      <a:pt x="689888" y="3057049"/>
                      <a:pt x="7144" y="2374304"/>
                      <a:pt x="7144" y="1532096"/>
                    </a:cubicBezTo>
                    <a:cubicBezTo>
                      <a:pt x="7144" y="689888"/>
                      <a:pt x="689888" y="7144"/>
                      <a:pt x="1532096" y="7144"/>
                    </a:cubicBezTo>
                    <a:cubicBezTo>
                      <a:pt x="2374304" y="7144"/>
                      <a:pt x="3057049" y="689888"/>
                      <a:pt x="3057049" y="1532096"/>
                    </a:cubicBezTo>
                    <a:close/>
                  </a:path>
                </a:pathLst>
              </a:custGeom>
              <a:solidFill>
                <a:srgbClr val="82C650">
                  <a:lumMod val="20000"/>
                  <a:lumOff val="80000"/>
                </a:srgbClr>
              </a:solidFill>
              <a:ln w="9525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C0F3B8D1-E853-4CC5-9AEB-E21B3C1697A8}"/>
                  </a:ext>
                </a:extLst>
              </p:cNvPr>
              <p:cNvSpPr/>
              <p:nvPr/>
            </p:nvSpPr>
            <p:spPr>
              <a:xfrm>
                <a:off x="4574848" y="1907000"/>
                <a:ext cx="3028217" cy="2962327"/>
              </a:xfrm>
              <a:custGeom>
                <a:avLst/>
                <a:gdLst>
                  <a:gd name="connsiteX0" fmla="*/ 2863236 w 3028217"/>
                  <a:gd name="connsiteY0" fmla="*/ 2049564 h 2962327"/>
                  <a:gd name="connsiteX1" fmla="*/ 2844662 w 3028217"/>
                  <a:gd name="connsiteY1" fmla="*/ 2065518 h 2962327"/>
                  <a:gd name="connsiteX2" fmla="*/ 2847519 w 3028217"/>
                  <a:gd name="connsiteY2" fmla="*/ 2116953 h 2962327"/>
                  <a:gd name="connsiteX3" fmla="*/ 2887525 w 3028217"/>
                  <a:gd name="connsiteY3" fmla="*/ 2084568 h 2962327"/>
                  <a:gd name="connsiteX4" fmla="*/ 2890382 w 3028217"/>
                  <a:gd name="connsiteY4" fmla="*/ 2078853 h 2962327"/>
                  <a:gd name="connsiteX5" fmla="*/ 2890382 w 3028217"/>
                  <a:gd name="connsiteY5" fmla="*/ 2057898 h 2962327"/>
                  <a:gd name="connsiteX6" fmla="*/ 2863236 w 3028217"/>
                  <a:gd name="connsiteY6" fmla="*/ 2049564 h 2962327"/>
                  <a:gd name="connsiteX7" fmla="*/ 2453184 w 3028217"/>
                  <a:gd name="connsiteY7" fmla="*/ 1703568 h 2962327"/>
                  <a:gd name="connsiteX8" fmla="*/ 2444611 w 3028217"/>
                  <a:gd name="connsiteY8" fmla="*/ 1714046 h 2962327"/>
                  <a:gd name="connsiteX9" fmla="*/ 2467471 w 3028217"/>
                  <a:gd name="connsiteY9" fmla="*/ 1740716 h 2962327"/>
                  <a:gd name="connsiteX10" fmla="*/ 2482711 w 3028217"/>
                  <a:gd name="connsiteY10" fmla="*/ 1728333 h 2962327"/>
                  <a:gd name="connsiteX11" fmla="*/ 2453184 w 3028217"/>
                  <a:gd name="connsiteY11" fmla="*/ 1703568 h 2962327"/>
                  <a:gd name="connsiteX12" fmla="*/ 802501 w 3028217"/>
                  <a:gd name="connsiteY12" fmla="*/ 1583553 h 2962327"/>
                  <a:gd name="connsiteX13" fmla="*/ 812026 w 3028217"/>
                  <a:gd name="connsiteY13" fmla="*/ 1589268 h 2962327"/>
                  <a:gd name="connsiteX14" fmla="*/ 802501 w 3028217"/>
                  <a:gd name="connsiteY14" fmla="*/ 1599745 h 2962327"/>
                  <a:gd name="connsiteX15" fmla="*/ 792024 w 3028217"/>
                  <a:gd name="connsiteY15" fmla="*/ 1594030 h 2962327"/>
                  <a:gd name="connsiteX16" fmla="*/ 802501 w 3028217"/>
                  <a:gd name="connsiteY16" fmla="*/ 1583553 h 2962327"/>
                  <a:gd name="connsiteX17" fmla="*/ 573901 w 3028217"/>
                  <a:gd name="connsiteY17" fmla="*/ 1577838 h 2962327"/>
                  <a:gd name="connsiteX18" fmla="*/ 592951 w 3028217"/>
                  <a:gd name="connsiteY18" fmla="*/ 1589268 h 2962327"/>
                  <a:gd name="connsiteX19" fmla="*/ 584379 w 3028217"/>
                  <a:gd name="connsiteY19" fmla="*/ 1596888 h 2962327"/>
                  <a:gd name="connsiteX20" fmla="*/ 565329 w 3028217"/>
                  <a:gd name="connsiteY20" fmla="*/ 1587363 h 2962327"/>
                  <a:gd name="connsiteX21" fmla="*/ 573901 w 3028217"/>
                  <a:gd name="connsiteY21" fmla="*/ 1577838 h 2962327"/>
                  <a:gd name="connsiteX22" fmla="*/ 698678 w 3028217"/>
                  <a:gd name="connsiteY22" fmla="*/ 1550216 h 2962327"/>
                  <a:gd name="connsiteX23" fmla="*/ 763448 w 3028217"/>
                  <a:gd name="connsiteY23" fmla="*/ 1592126 h 2962327"/>
                  <a:gd name="connsiteX24" fmla="*/ 678676 w 3028217"/>
                  <a:gd name="connsiteY24" fmla="*/ 1592126 h 2962327"/>
                  <a:gd name="connsiteX25" fmla="*/ 698678 w 3028217"/>
                  <a:gd name="connsiteY25" fmla="*/ 1550216 h 2962327"/>
                  <a:gd name="connsiteX26" fmla="*/ 492939 w 3028217"/>
                  <a:gd name="connsiteY26" fmla="*/ 1460681 h 2962327"/>
                  <a:gd name="connsiteX27" fmla="*/ 562471 w 3028217"/>
                  <a:gd name="connsiteY27" fmla="*/ 1479731 h 2962327"/>
                  <a:gd name="connsiteX28" fmla="*/ 646291 w 3028217"/>
                  <a:gd name="connsiteY28" fmla="*/ 1537833 h 2962327"/>
                  <a:gd name="connsiteX29" fmla="*/ 577711 w 3028217"/>
                  <a:gd name="connsiteY29" fmla="*/ 1525451 h 2962327"/>
                  <a:gd name="connsiteX30" fmla="*/ 527229 w 3028217"/>
                  <a:gd name="connsiteY30" fmla="*/ 1487351 h 2962327"/>
                  <a:gd name="connsiteX31" fmla="*/ 525032 w 3028217"/>
                  <a:gd name="connsiteY31" fmla="*/ 1486533 h 2962327"/>
                  <a:gd name="connsiteX32" fmla="*/ 527229 w 3028217"/>
                  <a:gd name="connsiteY32" fmla="*/ 1488303 h 2962327"/>
                  <a:gd name="connsiteX33" fmla="*/ 451029 w 3028217"/>
                  <a:gd name="connsiteY33" fmla="*/ 1494971 h 2962327"/>
                  <a:gd name="connsiteX34" fmla="*/ 492939 w 3028217"/>
                  <a:gd name="connsiteY34" fmla="*/ 1460681 h 2962327"/>
                  <a:gd name="connsiteX35" fmla="*/ 592475 w 3028217"/>
                  <a:gd name="connsiteY35" fmla="*/ 1413889 h 2962327"/>
                  <a:gd name="connsiteX36" fmla="*/ 596761 w 3028217"/>
                  <a:gd name="connsiteY36" fmla="*/ 1414961 h 2962327"/>
                  <a:gd name="connsiteX37" fmla="*/ 595809 w 3028217"/>
                  <a:gd name="connsiteY37" fmla="*/ 1447346 h 2962327"/>
                  <a:gd name="connsiteX38" fmla="*/ 588189 w 3028217"/>
                  <a:gd name="connsiteY38" fmla="*/ 1414961 h 2962327"/>
                  <a:gd name="connsiteX39" fmla="*/ 592475 w 3028217"/>
                  <a:gd name="connsiteY39" fmla="*/ 1413889 h 2962327"/>
                  <a:gd name="connsiteX40" fmla="*/ 2633206 w 3028217"/>
                  <a:gd name="connsiteY40" fmla="*/ 1174931 h 2962327"/>
                  <a:gd name="connsiteX41" fmla="*/ 2673211 w 3028217"/>
                  <a:gd name="connsiteY41" fmla="*/ 1180646 h 2962327"/>
                  <a:gd name="connsiteX42" fmla="*/ 2633206 w 3028217"/>
                  <a:gd name="connsiteY42" fmla="*/ 1174931 h 2962327"/>
                  <a:gd name="connsiteX43" fmla="*/ 2477948 w 3028217"/>
                  <a:gd name="connsiteY43" fmla="*/ 1095873 h 2962327"/>
                  <a:gd name="connsiteX44" fmla="*/ 2484616 w 3028217"/>
                  <a:gd name="connsiteY44" fmla="*/ 1110160 h 2962327"/>
                  <a:gd name="connsiteX45" fmla="*/ 2464613 w 3028217"/>
                  <a:gd name="connsiteY45" fmla="*/ 1135878 h 2962327"/>
                  <a:gd name="connsiteX46" fmla="*/ 2444611 w 3028217"/>
                  <a:gd name="connsiteY46" fmla="*/ 1144450 h 2962327"/>
                  <a:gd name="connsiteX47" fmla="*/ 2415083 w 3028217"/>
                  <a:gd name="connsiteY47" fmla="*/ 1119685 h 2962327"/>
                  <a:gd name="connsiteX48" fmla="*/ 2446516 w 3028217"/>
                  <a:gd name="connsiteY48" fmla="*/ 1114923 h 2962327"/>
                  <a:gd name="connsiteX49" fmla="*/ 2477948 w 3028217"/>
                  <a:gd name="connsiteY49" fmla="*/ 1095873 h 2962327"/>
                  <a:gd name="connsiteX50" fmla="*/ 2344599 w 3028217"/>
                  <a:gd name="connsiteY50" fmla="*/ 1039676 h 2962327"/>
                  <a:gd name="connsiteX51" fmla="*/ 2355076 w 3028217"/>
                  <a:gd name="connsiteY51" fmla="*/ 1066346 h 2962327"/>
                  <a:gd name="connsiteX52" fmla="*/ 2341741 w 3028217"/>
                  <a:gd name="connsiteY52" fmla="*/ 1092063 h 2962327"/>
                  <a:gd name="connsiteX53" fmla="*/ 2328406 w 3028217"/>
                  <a:gd name="connsiteY53" fmla="*/ 1065393 h 2962327"/>
                  <a:gd name="connsiteX54" fmla="*/ 2344599 w 3028217"/>
                  <a:gd name="connsiteY54" fmla="*/ 1039676 h 2962327"/>
                  <a:gd name="connsiteX55" fmla="*/ 699631 w 3028217"/>
                  <a:gd name="connsiteY55" fmla="*/ 966334 h 2962327"/>
                  <a:gd name="connsiteX56" fmla="*/ 616764 w 3028217"/>
                  <a:gd name="connsiteY56" fmla="*/ 992051 h 2962327"/>
                  <a:gd name="connsiteX57" fmla="*/ 699631 w 3028217"/>
                  <a:gd name="connsiteY57" fmla="*/ 966334 h 2962327"/>
                  <a:gd name="connsiteX58" fmla="*/ 2786559 w 3028217"/>
                  <a:gd name="connsiteY58" fmla="*/ 938711 h 2962327"/>
                  <a:gd name="connsiteX59" fmla="*/ 2814181 w 3028217"/>
                  <a:gd name="connsiteY59" fmla="*/ 938711 h 2962327"/>
                  <a:gd name="connsiteX60" fmla="*/ 2814181 w 3028217"/>
                  <a:gd name="connsiteY60" fmla="*/ 945378 h 2962327"/>
                  <a:gd name="connsiteX61" fmla="*/ 2786559 w 3028217"/>
                  <a:gd name="connsiteY61" fmla="*/ 938711 h 2962327"/>
                  <a:gd name="connsiteX62" fmla="*/ 737731 w 3028217"/>
                  <a:gd name="connsiteY62" fmla="*/ 935019 h 2962327"/>
                  <a:gd name="connsiteX63" fmla="*/ 702489 w 3028217"/>
                  <a:gd name="connsiteY63" fmla="*/ 951093 h 2962327"/>
                  <a:gd name="connsiteX64" fmla="*/ 770116 w 3028217"/>
                  <a:gd name="connsiteY64" fmla="*/ 936805 h 2962327"/>
                  <a:gd name="connsiteX65" fmla="*/ 737731 w 3028217"/>
                  <a:gd name="connsiteY65" fmla="*/ 935019 h 2962327"/>
                  <a:gd name="connsiteX66" fmla="*/ 619383 w 3028217"/>
                  <a:gd name="connsiteY66" fmla="*/ 880251 h 2962327"/>
                  <a:gd name="connsiteX67" fmla="*/ 608191 w 3028217"/>
                  <a:gd name="connsiteY67" fmla="*/ 882513 h 2962327"/>
                  <a:gd name="connsiteX68" fmla="*/ 541516 w 3028217"/>
                  <a:gd name="connsiteY68" fmla="*/ 968238 h 2962327"/>
                  <a:gd name="connsiteX69" fmla="*/ 558661 w 3028217"/>
                  <a:gd name="connsiteY69" fmla="*/ 975858 h 2962327"/>
                  <a:gd name="connsiteX70" fmla="*/ 578664 w 3028217"/>
                  <a:gd name="connsiteY70" fmla="*/ 949188 h 2962327"/>
                  <a:gd name="connsiteX71" fmla="*/ 623431 w 3028217"/>
                  <a:gd name="connsiteY71" fmla="*/ 890133 h 2962327"/>
                  <a:gd name="connsiteX72" fmla="*/ 619383 w 3028217"/>
                  <a:gd name="connsiteY72" fmla="*/ 880251 h 2962327"/>
                  <a:gd name="connsiteX73" fmla="*/ 659626 w 3028217"/>
                  <a:gd name="connsiteY73" fmla="*/ 872036 h 2962327"/>
                  <a:gd name="connsiteX74" fmla="*/ 647244 w 3028217"/>
                  <a:gd name="connsiteY74" fmla="*/ 879656 h 2962327"/>
                  <a:gd name="connsiteX75" fmla="*/ 657721 w 3028217"/>
                  <a:gd name="connsiteY75" fmla="*/ 950141 h 2962327"/>
                  <a:gd name="connsiteX76" fmla="*/ 683439 w 3028217"/>
                  <a:gd name="connsiteY76" fmla="*/ 913946 h 2962327"/>
                  <a:gd name="connsiteX77" fmla="*/ 711061 w 3028217"/>
                  <a:gd name="connsiteY77" fmla="*/ 910136 h 2962327"/>
                  <a:gd name="connsiteX78" fmla="*/ 709156 w 3028217"/>
                  <a:gd name="connsiteY78" fmla="*/ 891086 h 2962327"/>
                  <a:gd name="connsiteX79" fmla="*/ 659626 w 3028217"/>
                  <a:gd name="connsiteY79" fmla="*/ 872036 h 2962327"/>
                  <a:gd name="connsiteX80" fmla="*/ 620410 w 3028217"/>
                  <a:gd name="connsiteY80" fmla="*/ 803828 h 2962327"/>
                  <a:gd name="connsiteX81" fmla="*/ 603429 w 3028217"/>
                  <a:gd name="connsiteY81" fmla="*/ 807266 h 2962327"/>
                  <a:gd name="connsiteX82" fmla="*/ 532944 w 3028217"/>
                  <a:gd name="connsiteY82" fmla="*/ 841556 h 2962327"/>
                  <a:gd name="connsiteX83" fmla="*/ 541516 w 3028217"/>
                  <a:gd name="connsiteY83" fmla="*/ 855843 h 2962327"/>
                  <a:gd name="connsiteX84" fmla="*/ 602476 w 3028217"/>
                  <a:gd name="connsiteY84" fmla="*/ 859653 h 2962327"/>
                  <a:gd name="connsiteX85" fmla="*/ 652959 w 3028217"/>
                  <a:gd name="connsiteY85" fmla="*/ 835841 h 2962327"/>
                  <a:gd name="connsiteX86" fmla="*/ 620410 w 3028217"/>
                  <a:gd name="connsiteY86" fmla="*/ 803828 h 2962327"/>
                  <a:gd name="connsiteX87" fmla="*/ 2051228 w 3028217"/>
                  <a:gd name="connsiteY87" fmla="*/ 690108 h 2962327"/>
                  <a:gd name="connsiteX88" fmla="*/ 2074088 w 3028217"/>
                  <a:gd name="connsiteY88" fmla="*/ 722493 h 2962327"/>
                  <a:gd name="connsiteX89" fmla="*/ 2021701 w 3028217"/>
                  <a:gd name="connsiteY89" fmla="*/ 782500 h 2962327"/>
                  <a:gd name="connsiteX90" fmla="*/ 2000746 w 3028217"/>
                  <a:gd name="connsiteY90" fmla="*/ 772023 h 2962327"/>
                  <a:gd name="connsiteX91" fmla="*/ 2036941 w 3028217"/>
                  <a:gd name="connsiteY91" fmla="*/ 698680 h 2962327"/>
                  <a:gd name="connsiteX92" fmla="*/ 2051228 w 3028217"/>
                  <a:gd name="connsiteY92" fmla="*/ 690108 h 2962327"/>
                  <a:gd name="connsiteX93" fmla="*/ 2111236 w 3028217"/>
                  <a:gd name="connsiteY93" fmla="*/ 608669 h 2962327"/>
                  <a:gd name="connsiteX94" fmla="*/ 2113141 w 3028217"/>
                  <a:gd name="connsiteY94" fmla="*/ 623433 h 2962327"/>
                  <a:gd name="connsiteX95" fmla="*/ 2111236 w 3028217"/>
                  <a:gd name="connsiteY95" fmla="*/ 626290 h 2962327"/>
                  <a:gd name="connsiteX96" fmla="*/ 2159814 w 3028217"/>
                  <a:gd name="connsiteY96" fmla="*/ 711063 h 2962327"/>
                  <a:gd name="connsiteX97" fmla="*/ 2199819 w 3028217"/>
                  <a:gd name="connsiteY97" fmla="*/ 758688 h 2962327"/>
                  <a:gd name="connsiteX98" fmla="*/ 2176959 w 3028217"/>
                  <a:gd name="connsiteY98" fmla="*/ 800598 h 2962327"/>
                  <a:gd name="connsiteX99" fmla="*/ 2092186 w 3028217"/>
                  <a:gd name="connsiteY99" fmla="*/ 814885 h 2962327"/>
                  <a:gd name="connsiteX100" fmla="*/ 2092186 w 3028217"/>
                  <a:gd name="connsiteY100" fmla="*/ 777738 h 2962327"/>
                  <a:gd name="connsiteX101" fmla="*/ 2111236 w 3028217"/>
                  <a:gd name="connsiteY101" fmla="*/ 740590 h 2962327"/>
                  <a:gd name="connsiteX102" fmla="*/ 2110284 w 3028217"/>
                  <a:gd name="connsiteY102" fmla="*/ 710110 h 2962327"/>
                  <a:gd name="connsiteX103" fmla="*/ 2076946 w 3028217"/>
                  <a:gd name="connsiteY103" fmla="*/ 669153 h 2962327"/>
                  <a:gd name="connsiteX104" fmla="*/ 2097901 w 3028217"/>
                  <a:gd name="connsiteY104" fmla="*/ 611050 h 2962327"/>
                  <a:gd name="connsiteX105" fmla="*/ 2111236 w 3028217"/>
                  <a:gd name="connsiteY105" fmla="*/ 608669 h 2962327"/>
                  <a:gd name="connsiteX106" fmla="*/ 927279 w 3028217"/>
                  <a:gd name="connsiteY106" fmla="*/ 479605 h 2962327"/>
                  <a:gd name="connsiteX107" fmla="*/ 933946 w 3028217"/>
                  <a:gd name="connsiteY107" fmla="*/ 486273 h 2962327"/>
                  <a:gd name="connsiteX108" fmla="*/ 929184 w 3028217"/>
                  <a:gd name="connsiteY108" fmla="*/ 493893 h 2962327"/>
                  <a:gd name="connsiteX109" fmla="*/ 919659 w 3028217"/>
                  <a:gd name="connsiteY109" fmla="*/ 488178 h 2962327"/>
                  <a:gd name="connsiteX110" fmla="*/ 927279 w 3028217"/>
                  <a:gd name="connsiteY110" fmla="*/ 479605 h 2962327"/>
                  <a:gd name="connsiteX111" fmla="*/ 1938089 w 3028217"/>
                  <a:gd name="connsiteY111" fmla="*/ 417931 h 2962327"/>
                  <a:gd name="connsiteX112" fmla="*/ 1959789 w 3028217"/>
                  <a:gd name="connsiteY112" fmla="*/ 441505 h 2962327"/>
                  <a:gd name="connsiteX113" fmla="*/ 1940739 w 3028217"/>
                  <a:gd name="connsiteY113" fmla="*/ 466270 h 2962327"/>
                  <a:gd name="connsiteX114" fmla="*/ 1842631 w 3028217"/>
                  <a:gd name="connsiteY114" fmla="*/ 480558 h 2962327"/>
                  <a:gd name="connsiteX115" fmla="*/ 1832154 w 3028217"/>
                  <a:gd name="connsiteY115" fmla="*/ 458650 h 2962327"/>
                  <a:gd name="connsiteX116" fmla="*/ 1833106 w 3028217"/>
                  <a:gd name="connsiteY116" fmla="*/ 431980 h 2962327"/>
                  <a:gd name="connsiteX117" fmla="*/ 1845489 w 3028217"/>
                  <a:gd name="connsiteY117" fmla="*/ 423408 h 2962327"/>
                  <a:gd name="connsiteX118" fmla="*/ 1857871 w 3028217"/>
                  <a:gd name="connsiteY118" fmla="*/ 432933 h 2962327"/>
                  <a:gd name="connsiteX119" fmla="*/ 1926451 w 3028217"/>
                  <a:gd name="connsiteY119" fmla="*/ 418645 h 2962327"/>
                  <a:gd name="connsiteX120" fmla="*/ 1938089 w 3028217"/>
                  <a:gd name="connsiteY120" fmla="*/ 417931 h 2962327"/>
                  <a:gd name="connsiteX121" fmla="*/ 904419 w 3028217"/>
                  <a:gd name="connsiteY121" fmla="*/ 389118 h 2962327"/>
                  <a:gd name="connsiteX122" fmla="*/ 938709 w 3028217"/>
                  <a:gd name="connsiteY122" fmla="*/ 433886 h 2962327"/>
                  <a:gd name="connsiteX123" fmla="*/ 942519 w 3028217"/>
                  <a:gd name="connsiteY123" fmla="*/ 446268 h 2962327"/>
                  <a:gd name="connsiteX124" fmla="*/ 931089 w 3028217"/>
                  <a:gd name="connsiteY124" fmla="*/ 449125 h 2962327"/>
                  <a:gd name="connsiteX125" fmla="*/ 878701 w 3028217"/>
                  <a:gd name="connsiteY125" fmla="*/ 449125 h 2962327"/>
                  <a:gd name="connsiteX126" fmla="*/ 856794 w 3028217"/>
                  <a:gd name="connsiteY126" fmla="*/ 443411 h 2962327"/>
                  <a:gd name="connsiteX127" fmla="*/ 867271 w 3028217"/>
                  <a:gd name="connsiteY127" fmla="*/ 412930 h 2962327"/>
                  <a:gd name="connsiteX128" fmla="*/ 904419 w 3028217"/>
                  <a:gd name="connsiteY128" fmla="*/ 389118 h 2962327"/>
                  <a:gd name="connsiteX129" fmla="*/ 1062534 w 3028217"/>
                  <a:gd name="connsiteY129" fmla="*/ 340541 h 2962327"/>
                  <a:gd name="connsiteX130" fmla="*/ 1083489 w 3028217"/>
                  <a:gd name="connsiteY130" fmla="*/ 353876 h 2962327"/>
                  <a:gd name="connsiteX131" fmla="*/ 1053961 w 3028217"/>
                  <a:gd name="connsiteY131" fmla="*/ 360543 h 2962327"/>
                  <a:gd name="connsiteX132" fmla="*/ 1062534 w 3028217"/>
                  <a:gd name="connsiteY132" fmla="*/ 340541 h 2962327"/>
                  <a:gd name="connsiteX133" fmla="*/ 2471113 w 3028217"/>
                  <a:gd name="connsiteY133" fmla="*/ 336025 h 2962327"/>
                  <a:gd name="connsiteX134" fmla="*/ 2521763 w 3028217"/>
                  <a:gd name="connsiteY134" fmla="*/ 370068 h 2962327"/>
                  <a:gd name="connsiteX135" fmla="*/ 2848471 w 3028217"/>
                  <a:gd name="connsiteY135" fmla="*/ 785358 h 2962327"/>
                  <a:gd name="connsiteX136" fmla="*/ 2920861 w 3028217"/>
                  <a:gd name="connsiteY136" fmla="*/ 940616 h 2962327"/>
                  <a:gd name="connsiteX137" fmla="*/ 2926576 w 3028217"/>
                  <a:gd name="connsiteY137" fmla="*/ 977763 h 2962327"/>
                  <a:gd name="connsiteX138" fmla="*/ 2847518 w 3028217"/>
                  <a:gd name="connsiteY138" fmla="*/ 938711 h 2962327"/>
                  <a:gd name="connsiteX139" fmla="*/ 2864663 w 3028217"/>
                  <a:gd name="connsiteY139" fmla="*/ 890133 h 2962327"/>
                  <a:gd name="connsiteX140" fmla="*/ 2810371 w 3028217"/>
                  <a:gd name="connsiteY140" fmla="*/ 908231 h 2962327"/>
                  <a:gd name="connsiteX141" fmla="*/ 2757031 w 3028217"/>
                  <a:gd name="connsiteY141" fmla="*/ 904421 h 2962327"/>
                  <a:gd name="connsiteX142" fmla="*/ 2728456 w 3028217"/>
                  <a:gd name="connsiteY142" fmla="*/ 916803 h 2962327"/>
                  <a:gd name="connsiteX143" fmla="*/ 2707501 w 3028217"/>
                  <a:gd name="connsiteY143" fmla="*/ 971096 h 2962327"/>
                  <a:gd name="connsiteX144" fmla="*/ 2706548 w 3028217"/>
                  <a:gd name="connsiteY144" fmla="*/ 1011101 h 2962327"/>
                  <a:gd name="connsiteX145" fmla="*/ 2712263 w 3028217"/>
                  <a:gd name="connsiteY145" fmla="*/ 1044438 h 2962327"/>
                  <a:gd name="connsiteX146" fmla="*/ 2750438 w 3028217"/>
                  <a:gd name="connsiteY146" fmla="*/ 1026892 h 2962327"/>
                  <a:gd name="connsiteX147" fmla="*/ 2757317 w 3028217"/>
                  <a:gd name="connsiteY147" fmla="*/ 1029909 h 2962327"/>
                  <a:gd name="connsiteX148" fmla="*/ 2760842 w 3028217"/>
                  <a:gd name="connsiteY148" fmla="*/ 1028246 h 2962327"/>
                  <a:gd name="connsiteX149" fmla="*/ 2785607 w 3028217"/>
                  <a:gd name="connsiteY149" fmla="*/ 1010148 h 2962327"/>
                  <a:gd name="connsiteX150" fmla="*/ 2804538 w 3028217"/>
                  <a:gd name="connsiteY150" fmla="*/ 1006457 h 2962327"/>
                  <a:gd name="connsiteX151" fmla="*/ 2822755 w 3028217"/>
                  <a:gd name="connsiteY151" fmla="*/ 1009196 h 2962327"/>
                  <a:gd name="connsiteX152" fmla="*/ 2938959 w 3028217"/>
                  <a:gd name="connsiteY152" fmla="*/ 1031103 h 2962327"/>
                  <a:gd name="connsiteX153" fmla="*/ 2959915 w 3028217"/>
                  <a:gd name="connsiteY153" fmla="*/ 1058726 h 2962327"/>
                  <a:gd name="connsiteX154" fmla="*/ 3021827 w 3028217"/>
                  <a:gd name="connsiteY154" fmla="*/ 1368288 h 2962327"/>
                  <a:gd name="connsiteX155" fmla="*/ 3027542 w 3028217"/>
                  <a:gd name="connsiteY155" fmla="*/ 1562598 h 2962327"/>
                  <a:gd name="connsiteX156" fmla="*/ 3020874 w 3028217"/>
                  <a:gd name="connsiteY156" fmla="*/ 1594983 h 2962327"/>
                  <a:gd name="connsiteX157" fmla="*/ 2958009 w 3028217"/>
                  <a:gd name="connsiteY157" fmla="*/ 1512116 h 2962327"/>
                  <a:gd name="connsiteX158" fmla="*/ 2918005 w 3028217"/>
                  <a:gd name="connsiteY158" fmla="*/ 1446393 h 2962327"/>
                  <a:gd name="connsiteX159" fmla="*/ 2860855 w 3028217"/>
                  <a:gd name="connsiteY159" fmla="*/ 1371146 h 2962327"/>
                  <a:gd name="connsiteX160" fmla="*/ 2831327 w 3028217"/>
                  <a:gd name="connsiteY160" fmla="*/ 1343523 h 2962327"/>
                  <a:gd name="connsiteX161" fmla="*/ 2856092 w 3028217"/>
                  <a:gd name="connsiteY161" fmla="*/ 1380671 h 2962327"/>
                  <a:gd name="connsiteX162" fmla="*/ 2930387 w 3028217"/>
                  <a:gd name="connsiteY162" fmla="*/ 1514021 h 2962327"/>
                  <a:gd name="connsiteX163" fmla="*/ 2939912 w 3028217"/>
                  <a:gd name="connsiteY163" fmla="*/ 1546406 h 2962327"/>
                  <a:gd name="connsiteX164" fmla="*/ 2962772 w 3028217"/>
                  <a:gd name="connsiteY164" fmla="*/ 1597841 h 2962327"/>
                  <a:gd name="connsiteX165" fmla="*/ 2999919 w 3028217"/>
                  <a:gd name="connsiteY165" fmla="*/ 1683566 h 2962327"/>
                  <a:gd name="connsiteX166" fmla="*/ 3012302 w 3028217"/>
                  <a:gd name="connsiteY166" fmla="*/ 1740716 h 2962327"/>
                  <a:gd name="connsiteX167" fmla="*/ 2886572 w 3028217"/>
                  <a:gd name="connsiteY167" fmla="*/ 2158864 h 2962327"/>
                  <a:gd name="connsiteX168" fmla="*/ 2841805 w 3028217"/>
                  <a:gd name="connsiteY168" fmla="*/ 2246493 h 2962327"/>
                  <a:gd name="connsiteX169" fmla="*/ 2821802 w 3028217"/>
                  <a:gd name="connsiteY169" fmla="*/ 2266496 h 2962327"/>
                  <a:gd name="connsiteX170" fmla="*/ 2808467 w 3028217"/>
                  <a:gd name="connsiteY170" fmla="*/ 2240778 h 2962327"/>
                  <a:gd name="connsiteX171" fmla="*/ 2785607 w 3028217"/>
                  <a:gd name="connsiteY171" fmla="*/ 2172198 h 2962327"/>
                  <a:gd name="connsiteX172" fmla="*/ 2805609 w 3028217"/>
                  <a:gd name="connsiteY172" fmla="*/ 2234111 h 2962327"/>
                  <a:gd name="connsiteX173" fmla="*/ 2821802 w 3028217"/>
                  <a:gd name="connsiteY173" fmla="*/ 2273164 h 2962327"/>
                  <a:gd name="connsiteX174" fmla="*/ 2708455 w 3028217"/>
                  <a:gd name="connsiteY174" fmla="*/ 2451281 h 2962327"/>
                  <a:gd name="connsiteX175" fmla="*/ 2551292 w 3028217"/>
                  <a:gd name="connsiteY175" fmla="*/ 2622731 h 2962327"/>
                  <a:gd name="connsiteX176" fmla="*/ 2476997 w 3028217"/>
                  <a:gd name="connsiteY176" fmla="*/ 2687501 h 2962327"/>
                  <a:gd name="connsiteX177" fmla="*/ 2463662 w 3028217"/>
                  <a:gd name="connsiteY177" fmla="*/ 2655116 h 2962327"/>
                  <a:gd name="connsiteX178" fmla="*/ 2425562 w 3028217"/>
                  <a:gd name="connsiteY178" fmla="*/ 2533196 h 2962327"/>
                  <a:gd name="connsiteX179" fmla="*/ 2439849 w 3028217"/>
                  <a:gd name="connsiteY179" fmla="*/ 2375081 h 2962327"/>
                  <a:gd name="connsiteX180" fmla="*/ 2449374 w 3028217"/>
                  <a:gd name="connsiteY180" fmla="*/ 2301739 h 2962327"/>
                  <a:gd name="connsiteX181" fmla="*/ 2430324 w 3028217"/>
                  <a:gd name="connsiteY181" fmla="*/ 2210298 h 2962327"/>
                  <a:gd name="connsiteX182" fmla="*/ 2396987 w 3028217"/>
                  <a:gd name="connsiteY182" fmla="*/ 2144576 h 2962327"/>
                  <a:gd name="connsiteX183" fmla="*/ 2370317 w 3028217"/>
                  <a:gd name="connsiteY183" fmla="*/ 2012178 h 2962327"/>
                  <a:gd name="connsiteX184" fmla="*/ 2374127 w 3028217"/>
                  <a:gd name="connsiteY184" fmla="*/ 1992176 h 2962327"/>
                  <a:gd name="connsiteX185" fmla="*/ 2319834 w 3028217"/>
                  <a:gd name="connsiteY185" fmla="*/ 1944551 h 2962327"/>
                  <a:gd name="connsiteX186" fmla="*/ 2282687 w 3028217"/>
                  <a:gd name="connsiteY186" fmla="*/ 1931216 h 2962327"/>
                  <a:gd name="connsiteX187" fmla="*/ 2200772 w 3028217"/>
                  <a:gd name="connsiteY187" fmla="*/ 1905498 h 2962327"/>
                  <a:gd name="connsiteX188" fmla="*/ 2157909 w 3028217"/>
                  <a:gd name="connsiteY188" fmla="*/ 1926453 h 2962327"/>
                  <a:gd name="connsiteX189" fmla="*/ 2106474 w 3028217"/>
                  <a:gd name="connsiteY189" fmla="*/ 1931216 h 2962327"/>
                  <a:gd name="connsiteX190" fmla="*/ 2040752 w 3028217"/>
                  <a:gd name="connsiteY190" fmla="*/ 1937883 h 2962327"/>
                  <a:gd name="connsiteX191" fmla="*/ 1974077 w 3028217"/>
                  <a:gd name="connsiteY191" fmla="*/ 1924548 h 2962327"/>
                  <a:gd name="connsiteX192" fmla="*/ 1919784 w 3028217"/>
                  <a:gd name="connsiteY192" fmla="*/ 1877876 h 2962327"/>
                  <a:gd name="connsiteX193" fmla="*/ 1896924 w 3028217"/>
                  <a:gd name="connsiteY193" fmla="*/ 1849301 h 2962327"/>
                  <a:gd name="connsiteX194" fmla="*/ 1839774 w 3028217"/>
                  <a:gd name="connsiteY194" fmla="*/ 1762623 h 2962327"/>
                  <a:gd name="connsiteX195" fmla="*/ 1822629 w 3028217"/>
                  <a:gd name="connsiteY195" fmla="*/ 1676898 h 2962327"/>
                  <a:gd name="connsiteX196" fmla="*/ 1829297 w 3028217"/>
                  <a:gd name="connsiteY196" fmla="*/ 1537833 h 2962327"/>
                  <a:gd name="connsiteX197" fmla="*/ 1828344 w 3028217"/>
                  <a:gd name="connsiteY197" fmla="*/ 1514973 h 2962327"/>
                  <a:gd name="connsiteX198" fmla="*/ 1909307 w 3028217"/>
                  <a:gd name="connsiteY198" fmla="*/ 1373051 h 2962327"/>
                  <a:gd name="connsiteX199" fmla="*/ 1929309 w 3028217"/>
                  <a:gd name="connsiteY199" fmla="*/ 1361621 h 2962327"/>
                  <a:gd name="connsiteX200" fmla="*/ 1977887 w 3028217"/>
                  <a:gd name="connsiteY200" fmla="*/ 1293041 h 2962327"/>
                  <a:gd name="connsiteX201" fmla="*/ 2019797 w 3028217"/>
                  <a:gd name="connsiteY201" fmla="*/ 1227318 h 2962327"/>
                  <a:gd name="connsiteX202" fmla="*/ 2051229 w 3028217"/>
                  <a:gd name="connsiteY202" fmla="*/ 1178741 h 2962327"/>
                  <a:gd name="connsiteX203" fmla="*/ 2083614 w 3028217"/>
                  <a:gd name="connsiteY203" fmla="*/ 1172073 h 2962327"/>
                  <a:gd name="connsiteX204" fmla="*/ 2161719 w 3028217"/>
                  <a:gd name="connsiteY204" fmla="*/ 1162548 h 2962327"/>
                  <a:gd name="connsiteX205" fmla="*/ 2266494 w 3028217"/>
                  <a:gd name="connsiteY205" fmla="*/ 1136831 h 2962327"/>
                  <a:gd name="connsiteX206" fmla="*/ 2331264 w 3028217"/>
                  <a:gd name="connsiteY206" fmla="*/ 1133021 h 2962327"/>
                  <a:gd name="connsiteX207" fmla="*/ 2387462 w 3028217"/>
                  <a:gd name="connsiteY207" fmla="*/ 1197791 h 2962327"/>
                  <a:gd name="connsiteX208" fmla="*/ 2400797 w 3028217"/>
                  <a:gd name="connsiteY208" fmla="*/ 1229223 h 2962327"/>
                  <a:gd name="connsiteX209" fmla="*/ 2517002 w 3028217"/>
                  <a:gd name="connsiteY209" fmla="*/ 1283516 h 2962327"/>
                  <a:gd name="connsiteX210" fmla="*/ 2556055 w 3028217"/>
                  <a:gd name="connsiteY210" fmla="*/ 1266371 h 2962327"/>
                  <a:gd name="connsiteX211" fmla="*/ 2617967 w 3028217"/>
                  <a:gd name="connsiteY211" fmla="*/ 1241606 h 2962327"/>
                  <a:gd name="connsiteX212" fmla="*/ 2701787 w 3028217"/>
                  <a:gd name="connsiteY212" fmla="*/ 1271133 h 2962327"/>
                  <a:gd name="connsiteX213" fmla="*/ 2823707 w 3028217"/>
                  <a:gd name="connsiteY213" fmla="*/ 1270181 h 2962327"/>
                  <a:gd name="connsiteX214" fmla="*/ 2842757 w 3028217"/>
                  <a:gd name="connsiteY214" fmla="*/ 1253988 h 2962327"/>
                  <a:gd name="connsiteX215" fmla="*/ 2857997 w 3028217"/>
                  <a:gd name="connsiteY215" fmla="*/ 1191123 h 2962327"/>
                  <a:gd name="connsiteX216" fmla="*/ 2824659 w 3028217"/>
                  <a:gd name="connsiteY216" fmla="*/ 1163501 h 2962327"/>
                  <a:gd name="connsiteX217" fmla="*/ 2781797 w 3028217"/>
                  <a:gd name="connsiteY217" fmla="*/ 1153023 h 2962327"/>
                  <a:gd name="connsiteX218" fmla="*/ 2778142 w 3028217"/>
                  <a:gd name="connsiteY218" fmla="*/ 1149005 h 2962327"/>
                  <a:gd name="connsiteX219" fmla="*/ 2758579 w 3028217"/>
                  <a:gd name="connsiteY219" fmla="*/ 1157637 h 2962327"/>
                  <a:gd name="connsiteX220" fmla="*/ 2684641 w 3028217"/>
                  <a:gd name="connsiteY220" fmla="*/ 1122543 h 2962327"/>
                  <a:gd name="connsiteX221" fmla="*/ 2664638 w 3028217"/>
                  <a:gd name="connsiteY221" fmla="*/ 1083491 h 2962327"/>
                  <a:gd name="connsiteX222" fmla="*/ 2646541 w 3028217"/>
                  <a:gd name="connsiteY222" fmla="*/ 1054916 h 2962327"/>
                  <a:gd name="connsiteX223" fmla="*/ 2610346 w 3028217"/>
                  <a:gd name="connsiteY223" fmla="*/ 1080633 h 2962327"/>
                  <a:gd name="connsiteX224" fmla="*/ 2609202 w 3028217"/>
                  <a:gd name="connsiteY224" fmla="*/ 1082346 h 2962327"/>
                  <a:gd name="connsiteX225" fmla="*/ 2613204 w 3028217"/>
                  <a:gd name="connsiteY225" fmla="*/ 1086348 h 2962327"/>
                  <a:gd name="connsiteX226" fmla="*/ 2632254 w 3028217"/>
                  <a:gd name="connsiteY226" fmla="*/ 1108255 h 2962327"/>
                  <a:gd name="connsiteX227" fmla="*/ 2609394 w 3028217"/>
                  <a:gd name="connsiteY227" fmla="*/ 1145403 h 2962327"/>
                  <a:gd name="connsiteX228" fmla="*/ 2584629 w 3028217"/>
                  <a:gd name="connsiteY228" fmla="*/ 1132068 h 2962327"/>
                  <a:gd name="connsiteX229" fmla="*/ 2566055 w 3028217"/>
                  <a:gd name="connsiteY229" fmla="*/ 1095397 h 2962327"/>
                  <a:gd name="connsiteX230" fmla="*/ 2558490 w 3028217"/>
                  <a:gd name="connsiteY230" fmla="*/ 1083461 h 2962327"/>
                  <a:gd name="connsiteX231" fmla="*/ 2545576 w 3028217"/>
                  <a:gd name="connsiteY231" fmla="*/ 1071108 h 2962327"/>
                  <a:gd name="connsiteX232" fmla="*/ 2536051 w 3028217"/>
                  <a:gd name="connsiteY232" fmla="*/ 1061583 h 2962327"/>
                  <a:gd name="connsiteX233" fmla="*/ 2429371 w 3028217"/>
                  <a:gd name="connsiteY233" fmla="*/ 952046 h 2962327"/>
                  <a:gd name="connsiteX234" fmla="*/ 2417941 w 3028217"/>
                  <a:gd name="connsiteY234" fmla="*/ 944426 h 2962327"/>
                  <a:gd name="connsiteX235" fmla="*/ 2407463 w 3028217"/>
                  <a:gd name="connsiteY235" fmla="*/ 947283 h 2962327"/>
                  <a:gd name="connsiteX236" fmla="*/ 2469376 w 3028217"/>
                  <a:gd name="connsiteY236" fmla="*/ 1014911 h 2962327"/>
                  <a:gd name="connsiteX237" fmla="*/ 2509381 w 3028217"/>
                  <a:gd name="connsiteY237" fmla="*/ 1044438 h 2962327"/>
                  <a:gd name="connsiteX238" fmla="*/ 2504618 w 3028217"/>
                  <a:gd name="connsiteY238" fmla="*/ 1057773 h 2962327"/>
                  <a:gd name="connsiteX239" fmla="*/ 2488426 w 3028217"/>
                  <a:gd name="connsiteY239" fmla="*/ 1077776 h 2962327"/>
                  <a:gd name="connsiteX240" fmla="*/ 2476996 w 3028217"/>
                  <a:gd name="connsiteY240" fmla="*/ 1084443 h 2962327"/>
                  <a:gd name="connsiteX241" fmla="*/ 2356028 w 3028217"/>
                  <a:gd name="connsiteY241" fmla="*/ 985383 h 2962327"/>
                  <a:gd name="connsiteX242" fmla="*/ 2317928 w 3028217"/>
                  <a:gd name="connsiteY242" fmla="*/ 978716 h 2962327"/>
                  <a:gd name="connsiteX243" fmla="*/ 2295068 w 3028217"/>
                  <a:gd name="connsiteY243" fmla="*/ 993003 h 2962327"/>
                  <a:gd name="connsiteX244" fmla="*/ 2196008 w 3028217"/>
                  <a:gd name="connsiteY244" fmla="*/ 1057773 h 2962327"/>
                  <a:gd name="connsiteX245" fmla="*/ 2181721 w 3028217"/>
                  <a:gd name="connsiteY245" fmla="*/ 1087301 h 2962327"/>
                  <a:gd name="connsiteX246" fmla="*/ 2105521 w 3028217"/>
                  <a:gd name="connsiteY246" fmla="*/ 1157786 h 2962327"/>
                  <a:gd name="connsiteX247" fmla="*/ 2053133 w 3028217"/>
                  <a:gd name="connsiteY247" fmla="*/ 1155881 h 2962327"/>
                  <a:gd name="connsiteX248" fmla="*/ 2036941 w 3028217"/>
                  <a:gd name="connsiteY248" fmla="*/ 1136831 h 2962327"/>
                  <a:gd name="connsiteX249" fmla="*/ 2008366 w 3028217"/>
                  <a:gd name="connsiteY249" fmla="*/ 1131116 h 2962327"/>
                  <a:gd name="connsiteX250" fmla="*/ 2001698 w 3028217"/>
                  <a:gd name="connsiteY250" fmla="*/ 1074918 h 2962327"/>
                  <a:gd name="connsiteX251" fmla="*/ 2008366 w 3028217"/>
                  <a:gd name="connsiteY251" fmla="*/ 1001576 h 2962327"/>
                  <a:gd name="connsiteX252" fmla="*/ 2035988 w 3028217"/>
                  <a:gd name="connsiteY252" fmla="*/ 977763 h 2962327"/>
                  <a:gd name="connsiteX253" fmla="*/ 2107426 w 3028217"/>
                  <a:gd name="connsiteY253" fmla="*/ 983478 h 2962327"/>
                  <a:gd name="connsiteX254" fmla="*/ 2148383 w 3028217"/>
                  <a:gd name="connsiteY254" fmla="*/ 975858 h 2962327"/>
                  <a:gd name="connsiteX255" fmla="*/ 2150288 w 3028217"/>
                  <a:gd name="connsiteY255" fmla="*/ 913946 h 2962327"/>
                  <a:gd name="connsiteX256" fmla="*/ 2112188 w 3028217"/>
                  <a:gd name="connsiteY256" fmla="*/ 876798 h 2962327"/>
                  <a:gd name="connsiteX257" fmla="*/ 2096948 w 3028217"/>
                  <a:gd name="connsiteY257" fmla="*/ 862511 h 2962327"/>
                  <a:gd name="connsiteX258" fmla="*/ 2118856 w 3028217"/>
                  <a:gd name="connsiteY258" fmla="*/ 849176 h 2962327"/>
                  <a:gd name="connsiteX259" fmla="*/ 2206486 w 3028217"/>
                  <a:gd name="connsiteY259" fmla="*/ 810123 h 2962327"/>
                  <a:gd name="connsiteX260" fmla="*/ 2308403 w 3028217"/>
                  <a:gd name="connsiteY260" fmla="*/ 731066 h 2962327"/>
                  <a:gd name="connsiteX261" fmla="*/ 2321738 w 3028217"/>
                  <a:gd name="connsiteY261" fmla="*/ 708206 h 2962327"/>
                  <a:gd name="connsiteX262" fmla="*/ 2311261 w 3028217"/>
                  <a:gd name="connsiteY262" fmla="*/ 679631 h 2962327"/>
                  <a:gd name="connsiteX263" fmla="*/ 2320786 w 3028217"/>
                  <a:gd name="connsiteY263" fmla="*/ 643436 h 2962327"/>
                  <a:gd name="connsiteX264" fmla="*/ 2338883 w 3028217"/>
                  <a:gd name="connsiteY264" fmla="*/ 638673 h 2962327"/>
                  <a:gd name="connsiteX265" fmla="*/ 2343646 w 3028217"/>
                  <a:gd name="connsiteY265" fmla="*/ 675821 h 2962327"/>
                  <a:gd name="connsiteX266" fmla="*/ 2348408 w 3028217"/>
                  <a:gd name="connsiteY266" fmla="*/ 699633 h 2962327"/>
                  <a:gd name="connsiteX267" fmla="*/ 2376031 w 3028217"/>
                  <a:gd name="connsiteY267" fmla="*/ 706301 h 2962327"/>
                  <a:gd name="connsiteX268" fmla="*/ 2385556 w 3028217"/>
                  <a:gd name="connsiteY268" fmla="*/ 704396 h 2962327"/>
                  <a:gd name="connsiteX269" fmla="*/ 2454136 w 3028217"/>
                  <a:gd name="connsiteY269" fmla="*/ 698681 h 2962327"/>
                  <a:gd name="connsiteX270" fmla="*/ 2476996 w 3028217"/>
                  <a:gd name="connsiteY270" fmla="*/ 692013 h 2962327"/>
                  <a:gd name="connsiteX271" fmla="*/ 2517953 w 3028217"/>
                  <a:gd name="connsiteY271" fmla="*/ 648198 h 2962327"/>
                  <a:gd name="connsiteX272" fmla="*/ 2563673 w 3028217"/>
                  <a:gd name="connsiteY272" fmla="*/ 626291 h 2962327"/>
                  <a:gd name="connsiteX273" fmla="*/ 2554148 w 3028217"/>
                  <a:gd name="connsiteY273" fmla="*/ 585333 h 2962327"/>
                  <a:gd name="connsiteX274" fmla="*/ 2572928 w 3028217"/>
                  <a:gd name="connsiteY274" fmla="*/ 573708 h 2962327"/>
                  <a:gd name="connsiteX275" fmla="*/ 2586098 w 3028217"/>
                  <a:gd name="connsiteY275" fmla="*/ 571735 h 2962327"/>
                  <a:gd name="connsiteX276" fmla="*/ 2586726 w 3028217"/>
                  <a:gd name="connsiteY276" fmla="*/ 571671 h 2962327"/>
                  <a:gd name="connsiteX277" fmla="*/ 2624633 w 3028217"/>
                  <a:gd name="connsiteY277" fmla="*/ 568188 h 2962327"/>
                  <a:gd name="connsiteX278" fmla="*/ 2630348 w 3028217"/>
                  <a:gd name="connsiteY278" fmla="*/ 563426 h 2962327"/>
                  <a:gd name="connsiteX279" fmla="*/ 2633206 w 3028217"/>
                  <a:gd name="connsiteY279" fmla="*/ 563426 h 2962327"/>
                  <a:gd name="connsiteX280" fmla="*/ 2626538 w 3028217"/>
                  <a:gd name="connsiteY280" fmla="*/ 563426 h 2962327"/>
                  <a:gd name="connsiteX281" fmla="*/ 2593082 w 3028217"/>
                  <a:gd name="connsiteY281" fmla="*/ 570689 h 2962327"/>
                  <a:gd name="connsiteX282" fmla="*/ 2586098 w 3028217"/>
                  <a:gd name="connsiteY282" fmla="*/ 571735 h 2962327"/>
                  <a:gd name="connsiteX283" fmla="*/ 2574151 w 3028217"/>
                  <a:gd name="connsiteY283" fmla="*/ 572951 h 2962327"/>
                  <a:gd name="connsiteX284" fmla="*/ 2572928 w 3028217"/>
                  <a:gd name="connsiteY284" fmla="*/ 573708 h 2962327"/>
                  <a:gd name="connsiteX285" fmla="*/ 2558911 w 3028217"/>
                  <a:gd name="connsiteY285" fmla="*/ 575808 h 2962327"/>
                  <a:gd name="connsiteX286" fmla="*/ 2506523 w 3028217"/>
                  <a:gd name="connsiteY286" fmla="*/ 541518 h 2962327"/>
                  <a:gd name="connsiteX287" fmla="*/ 2512238 w 3028217"/>
                  <a:gd name="connsiteY287" fmla="*/ 480558 h 2962327"/>
                  <a:gd name="connsiteX288" fmla="*/ 2533193 w 3028217"/>
                  <a:gd name="connsiteY288" fmla="*/ 458651 h 2962327"/>
                  <a:gd name="connsiteX289" fmla="*/ 2534146 w 3028217"/>
                  <a:gd name="connsiteY289" fmla="*/ 440553 h 2962327"/>
                  <a:gd name="connsiteX290" fmla="*/ 2513191 w 3028217"/>
                  <a:gd name="connsiteY290" fmla="*/ 445316 h 2962327"/>
                  <a:gd name="connsiteX291" fmla="*/ 2464613 w 3028217"/>
                  <a:gd name="connsiteY291" fmla="*/ 509133 h 2962327"/>
                  <a:gd name="connsiteX292" fmla="*/ 2467471 w 3028217"/>
                  <a:gd name="connsiteY292" fmla="*/ 551996 h 2962327"/>
                  <a:gd name="connsiteX293" fmla="*/ 2468423 w 3028217"/>
                  <a:gd name="connsiteY293" fmla="*/ 597716 h 2962327"/>
                  <a:gd name="connsiteX294" fmla="*/ 2453183 w 3028217"/>
                  <a:gd name="connsiteY294" fmla="*/ 638673 h 2962327"/>
                  <a:gd name="connsiteX295" fmla="*/ 2423656 w 3028217"/>
                  <a:gd name="connsiteY295" fmla="*/ 676773 h 2962327"/>
                  <a:gd name="connsiteX296" fmla="*/ 2389366 w 3028217"/>
                  <a:gd name="connsiteY296" fmla="*/ 683441 h 2962327"/>
                  <a:gd name="connsiteX297" fmla="*/ 2383651 w 3028217"/>
                  <a:gd name="connsiteY297" fmla="*/ 659628 h 2962327"/>
                  <a:gd name="connsiteX298" fmla="*/ 2367458 w 3028217"/>
                  <a:gd name="connsiteY298" fmla="*/ 627243 h 2962327"/>
                  <a:gd name="connsiteX299" fmla="*/ 2308403 w 3028217"/>
                  <a:gd name="connsiteY299" fmla="*/ 612003 h 2962327"/>
                  <a:gd name="connsiteX300" fmla="*/ 2270303 w 3028217"/>
                  <a:gd name="connsiteY300" fmla="*/ 571046 h 2962327"/>
                  <a:gd name="connsiteX301" fmla="*/ 2260778 w 3028217"/>
                  <a:gd name="connsiteY301" fmla="*/ 543423 h 2962327"/>
                  <a:gd name="connsiteX302" fmla="*/ 2259826 w 3028217"/>
                  <a:gd name="connsiteY302" fmla="*/ 522468 h 2962327"/>
                  <a:gd name="connsiteX303" fmla="*/ 2390318 w 3028217"/>
                  <a:gd name="connsiteY303" fmla="*/ 385308 h 2962327"/>
                  <a:gd name="connsiteX304" fmla="*/ 2416988 w 3028217"/>
                  <a:gd name="connsiteY304" fmla="*/ 357686 h 2962327"/>
                  <a:gd name="connsiteX305" fmla="*/ 2417941 w 3028217"/>
                  <a:gd name="connsiteY305" fmla="*/ 351971 h 2962327"/>
                  <a:gd name="connsiteX306" fmla="*/ 2424608 w 3028217"/>
                  <a:gd name="connsiteY306" fmla="*/ 353876 h 2962327"/>
                  <a:gd name="connsiteX307" fmla="*/ 2452245 w 3028217"/>
                  <a:gd name="connsiteY307" fmla="*/ 336582 h 2962327"/>
                  <a:gd name="connsiteX308" fmla="*/ 2471113 w 3028217"/>
                  <a:gd name="connsiteY308" fmla="*/ 336025 h 2962327"/>
                  <a:gd name="connsiteX309" fmla="*/ 761544 w 3028217"/>
                  <a:gd name="connsiteY309" fmla="*/ 194808 h 2962327"/>
                  <a:gd name="connsiteX310" fmla="*/ 773926 w 3028217"/>
                  <a:gd name="connsiteY310" fmla="*/ 216716 h 2962327"/>
                  <a:gd name="connsiteX311" fmla="*/ 773926 w 3028217"/>
                  <a:gd name="connsiteY311" fmla="*/ 278628 h 2962327"/>
                  <a:gd name="connsiteX312" fmla="*/ 687249 w 3028217"/>
                  <a:gd name="connsiteY312" fmla="*/ 293868 h 2962327"/>
                  <a:gd name="connsiteX313" fmla="*/ 671056 w 3028217"/>
                  <a:gd name="connsiteY313" fmla="*/ 292916 h 2962327"/>
                  <a:gd name="connsiteX314" fmla="*/ 640576 w 3028217"/>
                  <a:gd name="connsiteY314" fmla="*/ 298631 h 2962327"/>
                  <a:gd name="connsiteX315" fmla="*/ 603429 w 3028217"/>
                  <a:gd name="connsiteY315" fmla="*/ 291011 h 2962327"/>
                  <a:gd name="connsiteX316" fmla="*/ 715824 w 3028217"/>
                  <a:gd name="connsiteY316" fmla="*/ 211953 h 2962327"/>
                  <a:gd name="connsiteX317" fmla="*/ 727254 w 3028217"/>
                  <a:gd name="connsiteY317" fmla="*/ 215763 h 2962327"/>
                  <a:gd name="connsiteX318" fmla="*/ 761544 w 3028217"/>
                  <a:gd name="connsiteY318" fmla="*/ 194808 h 2962327"/>
                  <a:gd name="connsiteX319" fmla="*/ 873343 w 3028217"/>
                  <a:gd name="connsiteY319" fmla="*/ 184331 h 2962327"/>
                  <a:gd name="connsiteX320" fmla="*/ 891083 w 3028217"/>
                  <a:gd name="connsiteY320" fmla="*/ 191951 h 2962327"/>
                  <a:gd name="connsiteX321" fmla="*/ 888226 w 3028217"/>
                  <a:gd name="connsiteY321" fmla="*/ 217668 h 2962327"/>
                  <a:gd name="connsiteX322" fmla="*/ 879241 w 3028217"/>
                  <a:gd name="connsiteY322" fmla="*/ 234820 h 2962327"/>
                  <a:gd name="connsiteX323" fmla="*/ 895370 w 3028217"/>
                  <a:gd name="connsiteY323" fmla="*/ 235036 h 2962327"/>
                  <a:gd name="connsiteX324" fmla="*/ 899656 w 3028217"/>
                  <a:gd name="connsiteY324" fmla="*/ 266246 h 2962327"/>
                  <a:gd name="connsiteX325" fmla="*/ 892988 w 3028217"/>
                  <a:gd name="connsiteY325" fmla="*/ 303393 h 2962327"/>
                  <a:gd name="connsiteX326" fmla="*/ 905371 w 3028217"/>
                  <a:gd name="connsiteY326" fmla="*/ 303393 h 2962327"/>
                  <a:gd name="connsiteX327" fmla="*/ 915848 w 3028217"/>
                  <a:gd name="connsiteY327" fmla="*/ 337683 h 2962327"/>
                  <a:gd name="connsiteX328" fmla="*/ 946328 w 3028217"/>
                  <a:gd name="connsiteY328" fmla="*/ 324348 h 2962327"/>
                  <a:gd name="connsiteX329" fmla="*/ 973409 w 3028217"/>
                  <a:gd name="connsiteY329" fmla="*/ 303804 h 2962327"/>
                  <a:gd name="connsiteX330" fmla="*/ 975260 w 3028217"/>
                  <a:gd name="connsiteY330" fmla="*/ 292796 h 2962327"/>
                  <a:gd name="connsiteX331" fmla="*/ 965378 w 3028217"/>
                  <a:gd name="connsiteY331" fmla="*/ 281485 h 2962327"/>
                  <a:gd name="connsiteX332" fmla="*/ 962521 w 3028217"/>
                  <a:gd name="connsiteY332" fmla="*/ 233860 h 2962327"/>
                  <a:gd name="connsiteX333" fmla="*/ 1013956 w 3028217"/>
                  <a:gd name="connsiteY333" fmla="*/ 203380 h 2962327"/>
                  <a:gd name="connsiteX334" fmla="*/ 1028243 w 3028217"/>
                  <a:gd name="connsiteY334" fmla="*/ 200165 h 2962327"/>
                  <a:gd name="connsiteX335" fmla="*/ 1042531 w 3028217"/>
                  <a:gd name="connsiteY335" fmla="*/ 206238 h 2962327"/>
                  <a:gd name="connsiteX336" fmla="*/ 1016813 w 3028217"/>
                  <a:gd name="connsiteY336" fmla="*/ 234813 h 2962327"/>
                  <a:gd name="connsiteX337" fmla="*/ 1075868 w 3028217"/>
                  <a:gd name="connsiteY337" fmla="*/ 204333 h 2962327"/>
                  <a:gd name="connsiteX338" fmla="*/ 1095871 w 3028217"/>
                  <a:gd name="connsiteY338" fmla="*/ 204333 h 2962327"/>
                  <a:gd name="connsiteX339" fmla="*/ 1099681 w 3028217"/>
                  <a:gd name="connsiteY339" fmla="*/ 232908 h 2962327"/>
                  <a:gd name="connsiteX340" fmla="*/ 1133971 w 3028217"/>
                  <a:gd name="connsiteY340" fmla="*/ 231003 h 2962327"/>
                  <a:gd name="connsiteX341" fmla="*/ 1151116 w 3028217"/>
                  <a:gd name="connsiteY341" fmla="*/ 238623 h 2962327"/>
                  <a:gd name="connsiteX342" fmla="*/ 1205408 w 3028217"/>
                  <a:gd name="connsiteY342" fmla="*/ 287200 h 2962327"/>
                  <a:gd name="connsiteX343" fmla="*/ 1198741 w 3028217"/>
                  <a:gd name="connsiteY343" fmla="*/ 334825 h 2962327"/>
                  <a:gd name="connsiteX344" fmla="*/ 1248271 w 3028217"/>
                  <a:gd name="connsiteY344" fmla="*/ 377688 h 2962327"/>
                  <a:gd name="connsiteX345" fmla="*/ 1246366 w 3028217"/>
                  <a:gd name="connsiteY345" fmla="*/ 402453 h 2962327"/>
                  <a:gd name="connsiteX346" fmla="*/ 1187311 w 3028217"/>
                  <a:gd name="connsiteY346" fmla="*/ 402453 h 2962327"/>
                  <a:gd name="connsiteX347" fmla="*/ 1171118 w 3028217"/>
                  <a:gd name="connsiteY347" fmla="*/ 396738 h 2962327"/>
                  <a:gd name="connsiteX348" fmla="*/ 1171118 w 3028217"/>
                  <a:gd name="connsiteY348" fmla="*/ 431028 h 2962327"/>
                  <a:gd name="connsiteX349" fmla="*/ 1151116 w 3028217"/>
                  <a:gd name="connsiteY349" fmla="*/ 479605 h 2962327"/>
                  <a:gd name="connsiteX350" fmla="*/ 1136828 w 3028217"/>
                  <a:gd name="connsiteY350" fmla="*/ 476748 h 2962327"/>
                  <a:gd name="connsiteX351" fmla="*/ 1136828 w 3028217"/>
                  <a:gd name="connsiteY351" fmla="*/ 487225 h 2962327"/>
                  <a:gd name="connsiteX352" fmla="*/ 1118731 w 3028217"/>
                  <a:gd name="connsiteY352" fmla="*/ 497703 h 2962327"/>
                  <a:gd name="connsiteX353" fmla="*/ 1066343 w 3028217"/>
                  <a:gd name="connsiteY353" fmla="*/ 455793 h 2962327"/>
                  <a:gd name="connsiteX354" fmla="*/ 1016813 w 3028217"/>
                  <a:gd name="connsiteY354" fmla="*/ 433885 h 2962327"/>
                  <a:gd name="connsiteX355" fmla="*/ 996811 w 3028217"/>
                  <a:gd name="connsiteY355" fmla="*/ 428170 h 2962327"/>
                  <a:gd name="connsiteX356" fmla="*/ 1013003 w 3028217"/>
                  <a:gd name="connsiteY356" fmla="*/ 411978 h 2962327"/>
                  <a:gd name="connsiteX357" fmla="*/ 1109206 w 3028217"/>
                  <a:gd name="connsiteY357" fmla="*/ 369115 h 2962327"/>
                  <a:gd name="connsiteX358" fmla="*/ 1089203 w 3028217"/>
                  <a:gd name="connsiteY358" fmla="*/ 307203 h 2962327"/>
                  <a:gd name="connsiteX359" fmla="*/ 1077773 w 3028217"/>
                  <a:gd name="connsiteY359" fmla="*/ 291010 h 2962327"/>
                  <a:gd name="connsiteX360" fmla="*/ 1016813 w 3028217"/>
                  <a:gd name="connsiteY360" fmla="*/ 292915 h 2962327"/>
                  <a:gd name="connsiteX361" fmla="*/ 1007169 w 3028217"/>
                  <a:gd name="connsiteY361" fmla="*/ 296011 h 2962327"/>
                  <a:gd name="connsiteX362" fmla="*/ 1007866 w 3028217"/>
                  <a:gd name="connsiteY362" fmla="*/ 302667 h 2962327"/>
                  <a:gd name="connsiteX363" fmla="*/ 1009193 w 3028217"/>
                  <a:gd name="connsiteY363" fmla="*/ 303393 h 2962327"/>
                  <a:gd name="connsiteX364" fmla="*/ 962521 w 3028217"/>
                  <a:gd name="connsiteY364" fmla="*/ 370068 h 2962327"/>
                  <a:gd name="connsiteX365" fmla="*/ 905371 w 3028217"/>
                  <a:gd name="connsiteY365" fmla="*/ 371973 h 2962327"/>
                  <a:gd name="connsiteX366" fmla="*/ 868223 w 3028217"/>
                  <a:gd name="connsiteY366" fmla="*/ 410073 h 2962327"/>
                  <a:gd name="connsiteX367" fmla="*/ 836791 w 3028217"/>
                  <a:gd name="connsiteY367" fmla="*/ 426266 h 2962327"/>
                  <a:gd name="connsiteX368" fmla="*/ 816788 w 3028217"/>
                  <a:gd name="connsiteY368" fmla="*/ 424361 h 2962327"/>
                  <a:gd name="connsiteX369" fmla="*/ 677723 w 3028217"/>
                  <a:gd name="connsiteY369" fmla="*/ 507228 h 2962327"/>
                  <a:gd name="connsiteX370" fmla="*/ 668198 w 3028217"/>
                  <a:gd name="connsiteY370" fmla="*/ 553901 h 2962327"/>
                  <a:gd name="connsiteX371" fmla="*/ 662483 w 3028217"/>
                  <a:gd name="connsiteY371" fmla="*/ 586286 h 2962327"/>
                  <a:gd name="connsiteX372" fmla="*/ 716776 w 3028217"/>
                  <a:gd name="connsiteY372" fmla="*/ 612956 h 2962327"/>
                  <a:gd name="connsiteX373" fmla="*/ 771068 w 3028217"/>
                  <a:gd name="connsiteY373" fmla="*/ 645341 h 2962327"/>
                  <a:gd name="connsiteX374" fmla="*/ 782498 w 3028217"/>
                  <a:gd name="connsiteY374" fmla="*/ 667248 h 2962327"/>
                  <a:gd name="connsiteX375" fmla="*/ 772973 w 3028217"/>
                  <a:gd name="connsiteY375" fmla="*/ 726303 h 2962327"/>
                  <a:gd name="connsiteX376" fmla="*/ 805358 w 3028217"/>
                  <a:gd name="connsiteY376" fmla="*/ 736781 h 2962327"/>
                  <a:gd name="connsiteX377" fmla="*/ 828218 w 3028217"/>
                  <a:gd name="connsiteY377" fmla="*/ 689156 h 2962327"/>
                  <a:gd name="connsiteX378" fmla="*/ 858698 w 3028217"/>
                  <a:gd name="connsiteY378" fmla="*/ 652961 h 2962327"/>
                  <a:gd name="connsiteX379" fmla="*/ 901561 w 3028217"/>
                  <a:gd name="connsiteY379" fmla="*/ 573903 h 2962327"/>
                  <a:gd name="connsiteX380" fmla="*/ 904418 w 3028217"/>
                  <a:gd name="connsiteY380" fmla="*/ 561521 h 2962327"/>
                  <a:gd name="connsiteX381" fmla="*/ 953948 w 3028217"/>
                  <a:gd name="connsiteY381" fmla="*/ 491988 h 2962327"/>
                  <a:gd name="connsiteX382" fmla="*/ 968236 w 3028217"/>
                  <a:gd name="connsiteY382" fmla="*/ 478653 h 2962327"/>
                  <a:gd name="connsiteX383" fmla="*/ 1049198 w 3028217"/>
                  <a:gd name="connsiteY383" fmla="*/ 512943 h 2962327"/>
                  <a:gd name="connsiteX384" fmla="*/ 1063486 w 3028217"/>
                  <a:gd name="connsiteY384" fmla="*/ 539613 h 2962327"/>
                  <a:gd name="connsiteX385" fmla="*/ 1067296 w 3028217"/>
                  <a:gd name="connsiteY385" fmla="*/ 583428 h 2962327"/>
                  <a:gd name="connsiteX386" fmla="*/ 1112063 w 3028217"/>
                  <a:gd name="connsiteY386" fmla="*/ 568188 h 2962327"/>
                  <a:gd name="connsiteX387" fmla="*/ 1146353 w 3028217"/>
                  <a:gd name="connsiteY387" fmla="*/ 580571 h 2962327"/>
                  <a:gd name="connsiteX388" fmla="*/ 1151116 w 3028217"/>
                  <a:gd name="connsiteY388" fmla="*/ 616766 h 2962327"/>
                  <a:gd name="connsiteX389" fmla="*/ 1193026 w 3028217"/>
                  <a:gd name="connsiteY389" fmla="*/ 684393 h 2962327"/>
                  <a:gd name="connsiteX390" fmla="*/ 1182905 w 3028217"/>
                  <a:gd name="connsiteY390" fmla="*/ 697847 h 2962327"/>
                  <a:gd name="connsiteX391" fmla="*/ 1179024 w 3028217"/>
                  <a:gd name="connsiteY391" fmla="*/ 699159 h 2962327"/>
                  <a:gd name="connsiteX392" fmla="*/ 1177845 w 3028217"/>
                  <a:gd name="connsiteY392" fmla="*/ 699023 h 2962327"/>
                  <a:gd name="connsiteX393" fmla="*/ 1166356 w 3028217"/>
                  <a:gd name="connsiteY393" fmla="*/ 703443 h 2962327"/>
                  <a:gd name="connsiteX394" fmla="*/ 1179024 w 3028217"/>
                  <a:gd name="connsiteY394" fmla="*/ 699159 h 2962327"/>
                  <a:gd name="connsiteX395" fmla="*/ 1188263 w 3028217"/>
                  <a:gd name="connsiteY395" fmla="*/ 700229 h 2962327"/>
                  <a:gd name="connsiteX396" fmla="*/ 1207313 w 3028217"/>
                  <a:gd name="connsiteY396" fmla="*/ 712016 h 2962327"/>
                  <a:gd name="connsiteX397" fmla="*/ 1205051 w 3028217"/>
                  <a:gd name="connsiteY397" fmla="*/ 754402 h 2962327"/>
                  <a:gd name="connsiteX398" fmla="*/ 1180854 w 3028217"/>
                  <a:gd name="connsiteY398" fmla="*/ 787924 h 2962327"/>
                  <a:gd name="connsiteX399" fmla="*/ 1187073 w 3028217"/>
                  <a:gd name="connsiteY399" fmla="*/ 807504 h 2962327"/>
                  <a:gd name="connsiteX400" fmla="*/ 1206361 w 3028217"/>
                  <a:gd name="connsiteY400" fmla="*/ 814886 h 2962327"/>
                  <a:gd name="connsiteX401" fmla="*/ 1213981 w 3028217"/>
                  <a:gd name="connsiteY401" fmla="*/ 828221 h 2962327"/>
                  <a:gd name="connsiteX402" fmla="*/ 1172071 w 3028217"/>
                  <a:gd name="connsiteY402" fmla="*/ 862511 h 2962327"/>
                  <a:gd name="connsiteX403" fmla="*/ 1115874 w 3028217"/>
                  <a:gd name="connsiteY403" fmla="*/ 854891 h 2962327"/>
                  <a:gd name="connsiteX404" fmla="*/ 1148259 w 3028217"/>
                  <a:gd name="connsiteY404" fmla="*/ 807266 h 2962327"/>
                  <a:gd name="connsiteX405" fmla="*/ 1173024 w 3028217"/>
                  <a:gd name="connsiteY405" fmla="*/ 780596 h 2962327"/>
                  <a:gd name="connsiteX406" fmla="*/ 1173125 w 3028217"/>
                  <a:gd name="connsiteY406" fmla="*/ 780684 h 2962327"/>
                  <a:gd name="connsiteX407" fmla="*/ 1174333 w 3028217"/>
                  <a:gd name="connsiteY407" fmla="*/ 770475 h 2962327"/>
                  <a:gd name="connsiteX408" fmla="*/ 1163498 w 3028217"/>
                  <a:gd name="connsiteY408" fmla="*/ 767261 h 2962327"/>
                  <a:gd name="connsiteX409" fmla="*/ 1124446 w 3028217"/>
                  <a:gd name="connsiteY409" fmla="*/ 787263 h 2962327"/>
                  <a:gd name="connsiteX410" fmla="*/ 1043483 w 3028217"/>
                  <a:gd name="connsiteY410" fmla="*/ 789168 h 2962327"/>
                  <a:gd name="connsiteX411" fmla="*/ 993953 w 3028217"/>
                  <a:gd name="connsiteY411" fmla="*/ 794883 h 2962327"/>
                  <a:gd name="connsiteX412" fmla="*/ 959663 w 3028217"/>
                  <a:gd name="connsiteY412" fmla="*/ 814886 h 2962327"/>
                  <a:gd name="connsiteX413" fmla="*/ 929183 w 3028217"/>
                  <a:gd name="connsiteY413" fmla="*/ 839651 h 2962327"/>
                  <a:gd name="connsiteX414" fmla="*/ 925100 w 3028217"/>
                  <a:gd name="connsiteY414" fmla="*/ 843462 h 2962327"/>
                  <a:gd name="connsiteX415" fmla="*/ 915848 w 3028217"/>
                  <a:gd name="connsiteY415" fmla="*/ 851081 h 2962327"/>
                  <a:gd name="connsiteX416" fmla="*/ 912991 w 3028217"/>
                  <a:gd name="connsiteY416" fmla="*/ 851081 h 2962327"/>
                  <a:gd name="connsiteX417" fmla="*/ 914896 w 3028217"/>
                  <a:gd name="connsiteY417" fmla="*/ 852986 h 2962327"/>
                  <a:gd name="connsiteX418" fmla="*/ 925100 w 3028217"/>
                  <a:gd name="connsiteY418" fmla="*/ 843462 h 2962327"/>
                  <a:gd name="connsiteX419" fmla="*/ 932041 w 3028217"/>
                  <a:gd name="connsiteY419" fmla="*/ 837746 h 2962327"/>
                  <a:gd name="connsiteX420" fmla="*/ 972998 w 3028217"/>
                  <a:gd name="connsiteY420" fmla="*/ 820601 h 2962327"/>
                  <a:gd name="connsiteX421" fmla="*/ 992048 w 3028217"/>
                  <a:gd name="connsiteY421" fmla="*/ 814886 h 2962327"/>
                  <a:gd name="connsiteX422" fmla="*/ 1023481 w 3028217"/>
                  <a:gd name="connsiteY422" fmla="*/ 819648 h 2962327"/>
                  <a:gd name="connsiteX423" fmla="*/ 1005383 w 3028217"/>
                  <a:gd name="connsiteY423" fmla="*/ 842508 h 2962327"/>
                  <a:gd name="connsiteX424" fmla="*/ 1006336 w 3028217"/>
                  <a:gd name="connsiteY424" fmla="*/ 854891 h 2962327"/>
                  <a:gd name="connsiteX425" fmla="*/ 1005383 w 3028217"/>
                  <a:gd name="connsiteY425" fmla="*/ 889181 h 2962327"/>
                  <a:gd name="connsiteX426" fmla="*/ 984428 w 3028217"/>
                  <a:gd name="connsiteY426" fmla="*/ 910136 h 2962327"/>
                  <a:gd name="connsiteX427" fmla="*/ 952043 w 3028217"/>
                  <a:gd name="connsiteY427" fmla="*/ 916803 h 2962327"/>
                  <a:gd name="connsiteX428" fmla="*/ 899656 w 3028217"/>
                  <a:gd name="connsiteY428" fmla="*/ 938711 h 2962327"/>
                  <a:gd name="connsiteX429" fmla="*/ 855841 w 3028217"/>
                  <a:gd name="connsiteY429" fmla="*/ 985383 h 2962327"/>
                  <a:gd name="connsiteX430" fmla="*/ 831076 w 3028217"/>
                  <a:gd name="connsiteY430" fmla="*/ 1003481 h 2962327"/>
                  <a:gd name="connsiteX431" fmla="*/ 738683 w 3028217"/>
                  <a:gd name="connsiteY431" fmla="*/ 1081586 h 2962327"/>
                  <a:gd name="connsiteX432" fmla="*/ 711061 w 3028217"/>
                  <a:gd name="connsiteY432" fmla="*/ 1115876 h 2962327"/>
                  <a:gd name="connsiteX433" fmla="*/ 666293 w 3028217"/>
                  <a:gd name="connsiteY433" fmla="*/ 1175883 h 2962327"/>
                  <a:gd name="connsiteX434" fmla="*/ 585331 w 3028217"/>
                  <a:gd name="connsiteY434" fmla="*/ 1230176 h 2962327"/>
                  <a:gd name="connsiteX435" fmla="*/ 559613 w 3028217"/>
                  <a:gd name="connsiteY435" fmla="*/ 1297803 h 2962327"/>
                  <a:gd name="connsiteX436" fmla="*/ 557708 w 3028217"/>
                  <a:gd name="connsiteY436" fmla="*/ 1386386 h 2962327"/>
                  <a:gd name="connsiteX437" fmla="*/ 542468 w 3028217"/>
                  <a:gd name="connsiteY437" fmla="*/ 1407341 h 2962327"/>
                  <a:gd name="connsiteX438" fmla="*/ 528181 w 3028217"/>
                  <a:gd name="connsiteY438" fmla="*/ 1387338 h 2962327"/>
                  <a:gd name="connsiteX439" fmla="*/ 519608 w 3028217"/>
                  <a:gd name="connsiteY439" fmla="*/ 1320663 h 2962327"/>
                  <a:gd name="connsiteX440" fmla="*/ 488176 w 3028217"/>
                  <a:gd name="connsiteY440" fmla="*/ 1283516 h 2962327"/>
                  <a:gd name="connsiteX441" fmla="*/ 429121 w 3028217"/>
                  <a:gd name="connsiteY441" fmla="*/ 1267323 h 2962327"/>
                  <a:gd name="connsiteX442" fmla="*/ 409118 w 3028217"/>
                  <a:gd name="connsiteY442" fmla="*/ 1268276 h 2962327"/>
                  <a:gd name="connsiteX443" fmla="*/ 336728 w 3028217"/>
                  <a:gd name="connsiteY443" fmla="*/ 1284468 h 2962327"/>
                  <a:gd name="connsiteX444" fmla="*/ 215761 w 3028217"/>
                  <a:gd name="connsiteY444" fmla="*/ 1373051 h 2962327"/>
                  <a:gd name="connsiteX445" fmla="*/ 189091 w 3028217"/>
                  <a:gd name="connsiteY445" fmla="*/ 1441631 h 2962327"/>
                  <a:gd name="connsiteX446" fmla="*/ 196711 w 3028217"/>
                  <a:gd name="connsiteY446" fmla="*/ 1544501 h 2962327"/>
                  <a:gd name="connsiteX447" fmla="*/ 244336 w 3028217"/>
                  <a:gd name="connsiteY447" fmla="*/ 1573076 h 2962327"/>
                  <a:gd name="connsiteX448" fmla="*/ 320536 w 3028217"/>
                  <a:gd name="connsiteY448" fmla="*/ 1514973 h 2962327"/>
                  <a:gd name="connsiteX449" fmla="*/ 387211 w 3028217"/>
                  <a:gd name="connsiteY449" fmla="*/ 1494971 h 2962327"/>
                  <a:gd name="connsiteX450" fmla="*/ 389116 w 3028217"/>
                  <a:gd name="connsiteY450" fmla="*/ 1515926 h 2962327"/>
                  <a:gd name="connsiteX451" fmla="*/ 340538 w 3028217"/>
                  <a:gd name="connsiteY451" fmla="*/ 1624511 h 2962327"/>
                  <a:gd name="connsiteX452" fmla="*/ 354826 w 3028217"/>
                  <a:gd name="connsiteY452" fmla="*/ 1644513 h 2962327"/>
                  <a:gd name="connsiteX453" fmla="*/ 410071 w 3028217"/>
                  <a:gd name="connsiteY453" fmla="*/ 1645466 h 2962327"/>
                  <a:gd name="connsiteX454" fmla="*/ 439598 w 3028217"/>
                  <a:gd name="connsiteY454" fmla="*/ 1687376 h 2962327"/>
                  <a:gd name="connsiteX455" fmla="*/ 426263 w 3028217"/>
                  <a:gd name="connsiteY455" fmla="*/ 1743573 h 2962327"/>
                  <a:gd name="connsiteX456" fmla="*/ 450076 w 3028217"/>
                  <a:gd name="connsiteY456" fmla="*/ 1813106 h 2962327"/>
                  <a:gd name="connsiteX457" fmla="*/ 499606 w 3028217"/>
                  <a:gd name="connsiteY457" fmla="*/ 1812153 h 2962327"/>
                  <a:gd name="connsiteX458" fmla="*/ 536753 w 3028217"/>
                  <a:gd name="connsiteY458" fmla="*/ 1818821 h 2962327"/>
                  <a:gd name="connsiteX459" fmla="*/ 577711 w 3028217"/>
                  <a:gd name="connsiteY459" fmla="*/ 1813106 h 2962327"/>
                  <a:gd name="connsiteX460" fmla="*/ 661531 w 3028217"/>
                  <a:gd name="connsiteY460" fmla="*/ 1754051 h 2962327"/>
                  <a:gd name="connsiteX461" fmla="*/ 672008 w 3028217"/>
                  <a:gd name="connsiteY461" fmla="*/ 1763576 h 2962327"/>
                  <a:gd name="connsiteX462" fmla="*/ 695821 w 3028217"/>
                  <a:gd name="connsiteY462" fmla="*/ 1768338 h 2962327"/>
                  <a:gd name="connsiteX463" fmla="*/ 741541 w 3028217"/>
                  <a:gd name="connsiteY463" fmla="*/ 1772148 h 2962327"/>
                  <a:gd name="connsiteX464" fmla="*/ 832028 w 3028217"/>
                  <a:gd name="connsiteY464" fmla="*/ 1788341 h 2962327"/>
                  <a:gd name="connsiteX465" fmla="*/ 865366 w 3028217"/>
                  <a:gd name="connsiteY465" fmla="*/ 1796913 h 2962327"/>
                  <a:gd name="connsiteX466" fmla="*/ 910133 w 3028217"/>
                  <a:gd name="connsiteY466" fmla="*/ 1838823 h 2962327"/>
                  <a:gd name="connsiteX467" fmla="*/ 1047293 w 3028217"/>
                  <a:gd name="connsiteY467" fmla="*/ 1918833 h 2962327"/>
                  <a:gd name="connsiteX468" fmla="*/ 1116826 w 3028217"/>
                  <a:gd name="connsiteY468" fmla="*/ 2036943 h 2962327"/>
                  <a:gd name="connsiteX469" fmla="*/ 1106348 w 3028217"/>
                  <a:gd name="connsiteY469" fmla="*/ 2056946 h 2962327"/>
                  <a:gd name="connsiteX470" fmla="*/ 1104443 w 3028217"/>
                  <a:gd name="connsiteY470" fmla="*/ 2099808 h 2962327"/>
                  <a:gd name="connsiteX471" fmla="*/ 1124446 w 3028217"/>
                  <a:gd name="connsiteY471" fmla="*/ 2102666 h 2962327"/>
                  <a:gd name="connsiteX472" fmla="*/ 1193026 w 3028217"/>
                  <a:gd name="connsiteY472" fmla="*/ 2077901 h 2962327"/>
                  <a:gd name="connsiteX473" fmla="*/ 1280656 w 3028217"/>
                  <a:gd name="connsiteY473" fmla="*/ 2123621 h 2962327"/>
                  <a:gd name="connsiteX474" fmla="*/ 1387336 w 3028217"/>
                  <a:gd name="connsiteY474" fmla="*/ 2172198 h 2962327"/>
                  <a:gd name="connsiteX475" fmla="*/ 1434008 w 3028217"/>
                  <a:gd name="connsiteY475" fmla="*/ 2199821 h 2962327"/>
                  <a:gd name="connsiteX476" fmla="*/ 1430198 w 3028217"/>
                  <a:gd name="connsiteY476" fmla="*/ 2282688 h 2962327"/>
                  <a:gd name="connsiteX477" fmla="*/ 1370191 w 3028217"/>
                  <a:gd name="connsiteY477" fmla="*/ 2373176 h 2962327"/>
                  <a:gd name="connsiteX478" fmla="*/ 1358761 w 3028217"/>
                  <a:gd name="connsiteY478" fmla="*/ 2423658 h 2962327"/>
                  <a:gd name="connsiteX479" fmla="*/ 1327328 w 3028217"/>
                  <a:gd name="connsiteY479" fmla="*/ 2600823 h 2962327"/>
                  <a:gd name="connsiteX480" fmla="*/ 1293991 w 3028217"/>
                  <a:gd name="connsiteY480" fmla="*/ 2626541 h 2962327"/>
                  <a:gd name="connsiteX481" fmla="*/ 1218743 w 3028217"/>
                  <a:gd name="connsiteY481" fmla="*/ 2661783 h 2962327"/>
                  <a:gd name="connsiteX482" fmla="*/ 1193026 w 3028217"/>
                  <a:gd name="connsiteY482" fmla="*/ 2710361 h 2962327"/>
                  <a:gd name="connsiteX483" fmla="*/ 1164451 w 3028217"/>
                  <a:gd name="connsiteY483" fmla="*/ 2832281 h 2962327"/>
                  <a:gd name="connsiteX484" fmla="*/ 1122541 w 3028217"/>
                  <a:gd name="connsiteY484" fmla="*/ 2910386 h 2962327"/>
                  <a:gd name="connsiteX485" fmla="*/ 1095871 w 3028217"/>
                  <a:gd name="connsiteY485" fmla="*/ 2929436 h 2962327"/>
                  <a:gd name="connsiteX486" fmla="*/ 1061581 w 3028217"/>
                  <a:gd name="connsiteY486" fmla="*/ 2922768 h 2962327"/>
                  <a:gd name="connsiteX487" fmla="*/ 1047293 w 3028217"/>
                  <a:gd name="connsiteY487" fmla="*/ 2929436 h 2962327"/>
                  <a:gd name="connsiteX488" fmla="*/ 1061581 w 3028217"/>
                  <a:gd name="connsiteY488" fmla="*/ 2956106 h 2962327"/>
                  <a:gd name="connsiteX489" fmla="*/ 1040626 w 3028217"/>
                  <a:gd name="connsiteY489" fmla="*/ 2959916 h 2962327"/>
                  <a:gd name="connsiteX490" fmla="*/ 783451 w 3028217"/>
                  <a:gd name="connsiteY490" fmla="*/ 2850378 h 2962327"/>
                  <a:gd name="connsiteX491" fmla="*/ 752971 w 3028217"/>
                  <a:gd name="connsiteY491" fmla="*/ 2805611 h 2962327"/>
                  <a:gd name="connsiteX492" fmla="*/ 737731 w 3028217"/>
                  <a:gd name="connsiteY492" fmla="*/ 2765606 h 2962327"/>
                  <a:gd name="connsiteX493" fmla="*/ 721538 w 3028217"/>
                  <a:gd name="connsiteY493" fmla="*/ 2564628 h 2962327"/>
                  <a:gd name="connsiteX494" fmla="*/ 670103 w 3028217"/>
                  <a:gd name="connsiteY494" fmla="*/ 2492238 h 2962327"/>
                  <a:gd name="connsiteX495" fmla="*/ 539611 w 3028217"/>
                  <a:gd name="connsiteY495" fmla="*/ 2337933 h 2962327"/>
                  <a:gd name="connsiteX496" fmla="*/ 473888 w 3028217"/>
                  <a:gd name="connsiteY496" fmla="*/ 2221728 h 2962327"/>
                  <a:gd name="connsiteX497" fmla="*/ 468173 w 3028217"/>
                  <a:gd name="connsiteY497" fmla="*/ 2148386 h 2962327"/>
                  <a:gd name="connsiteX498" fmla="*/ 471983 w 3028217"/>
                  <a:gd name="connsiteY498" fmla="*/ 2122668 h 2962327"/>
                  <a:gd name="connsiteX499" fmla="*/ 493891 w 3028217"/>
                  <a:gd name="connsiteY499" fmla="*/ 2021703 h 2962327"/>
                  <a:gd name="connsiteX500" fmla="*/ 538658 w 3028217"/>
                  <a:gd name="connsiteY500" fmla="*/ 1907403 h 2962327"/>
                  <a:gd name="connsiteX501" fmla="*/ 524371 w 3028217"/>
                  <a:gd name="connsiteY501" fmla="*/ 1854063 h 2962327"/>
                  <a:gd name="connsiteX502" fmla="*/ 499606 w 3028217"/>
                  <a:gd name="connsiteY502" fmla="*/ 1853111 h 2962327"/>
                  <a:gd name="connsiteX503" fmla="*/ 459601 w 3028217"/>
                  <a:gd name="connsiteY503" fmla="*/ 1860731 h 2962327"/>
                  <a:gd name="connsiteX504" fmla="*/ 408166 w 3028217"/>
                  <a:gd name="connsiteY504" fmla="*/ 1827393 h 2962327"/>
                  <a:gd name="connsiteX505" fmla="*/ 354826 w 3028217"/>
                  <a:gd name="connsiteY505" fmla="*/ 1742621 h 2962327"/>
                  <a:gd name="connsiteX506" fmla="*/ 322441 w 3028217"/>
                  <a:gd name="connsiteY506" fmla="*/ 1715951 h 2962327"/>
                  <a:gd name="connsiteX507" fmla="*/ 234811 w 3028217"/>
                  <a:gd name="connsiteY507" fmla="*/ 1658801 h 2962327"/>
                  <a:gd name="connsiteX508" fmla="*/ 206236 w 3028217"/>
                  <a:gd name="connsiteY508" fmla="*/ 1644513 h 2962327"/>
                  <a:gd name="connsiteX509" fmla="*/ 116701 w 3028217"/>
                  <a:gd name="connsiteY509" fmla="*/ 1622606 h 2962327"/>
                  <a:gd name="connsiteX510" fmla="*/ 28118 w 3028217"/>
                  <a:gd name="connsiteY510" fmla="*/ 1557836 h 2962327"/>
                  <a:gd name="connsiteX511" fmla="*/ 12878 w 3028217"/>
                  <a:gd name="connsiteY511" fmla="*/ 1499733 h 2962327"/>
                  <a:gd name="connsiteX512" fmla="*/ 10021 w 3028217"/>
                  <a:gd name="connsiteY512" fmla="*/ 1446393 h 2962327"/>
                  <a:gd name="connsiteX513" fmla="*/ 5258 w 3028217"/>
                  <a:gd name="connsiteY513" fmla="*/ 1410198 h 2962327"/>
                  <a:gd name="connsiteX514" fmla="*/ 45263 w 3028217"/>
                  <a:gd name="connsiteY514" fmla="*/ 1105398 h 2962327"/>
                  <a:gd name="connsiteX515" fmla="*/ 304343 w 3028217"/>
                  <a:gd name="connsiteY515" fmla="*/ 581523 h 2962327"/>
                  <a:gd name="connsiteX516" fmla="*/ 548183 w 3028217"/>
                  <a:gd name="connsiteY516" fmla="*/ 329111 h 2962327"/>
                  <a:gd name="connsiteX517" fmla="*/ 617716 w 3028217"/>
                  <a:gd name="connsiteY517" fmla="*/ 317681 h 2962327"/>
                  <a:gd name="connsiteX518" fmla="*/ 631051 w 3028217"/>
                  <a:gd name="connsiteY518" fmla="*/ 309108 h 2962327"/>
                  <a:gd name="connsiteX519" fmla="*/ 692011 w 3028217"/>
                  <a:gd name="connsiteY519" fmla="*/ 299583 h 2962327"/>
                  <a:gd name="connsiteX520" fmla="*/ 756781 w 3028217"/>
                  <a:gd name="connsiteY520" fmla="*/ 316728 h 2962327"/>
                  <a:gd name="connsiteX521" fmla="*/ 780593 w 3028217"/>
                  <a:gd name="connsiteY521" fmla="*/ 315776 h 2962327"/>
                  <a:gd name="connsiteX522" fmla="*/ 797738 w 3028217"/>
                  <a:gd name="connsiteY522" fmla="*/ 314823 h 2962327"/>
                  <a:gd name="connsiteX523" fmla="*/ 831076 w 3028217"/>
                  <a:gd name="connsiteY523" fmla="*/ 316728 h 2962327"/>
                  <a:gd name="connsiteX524" fmla="*/ 841553 w 3028217"/>
                  <a:gd name="connsiteY524" fmla="*/ 277676 h 2962327"/>
                  <a:gd name="connsiteX525" fmla="*/ 852031 w 3028217"/>
                  <a:gd name="connsiteY525" fmla="*/ 259578 h 2962327"/>
                  <a:gd name="connsiteX526" fmla="*/ 867152 w 3028217"/>
                  <a:gd name="connsiteY526" fmla="*/ 248624 h 2962327"/>
                  <a:gd name="connsiteX527" fmla="*/ 876026 w 3028217"/>
                  <a:gd name="connsiteY527" fmla="*/ 238011 h 2962327"/>
                  <a:gd name="connsiteX528" fmla="*/ 858921 w 3028217"/>
                  <a:gd name="connsiteY528" fmla="*/ 241392 h 2962327"/>
                  <a:gd name="connsiteX529" fmla="*/ 821551 w 3028217"/>
                  <a:gd name="connsiteY529" fmla="*/ 210048 h 2962327"/>
                  <a:gd name="connsiteX530" fmla="*/ 857746 w 3028217"/>
                  <a:gd name="connsiteY530" fmla="*/ 190998 h 2962327"/>
                  <a:gd name="connsiteX531" fmla="*/ 873343 w 3028217"/>
                  <a:gd name="connsiteY531" fmla="*/ 184331 h 2962327"/>
                  <a:gd name="connsiteX532" fmla="*/ 798215 w 3028217"/>
                  <a:gd name="connsiteY532" fmla="*/ 181949 h 2962327"/>
                  <a:gd name="connsiteX533" fmla="*/ 805359 w 3028217"/>
                  <a:gd name="connsiteY533" fmla="*/ 187188 h 2962327"/>
                  <a:gd name="connsiteX534" fmla="*/ 795834 w 3028217"/>
                  <a:gd name="connsiteY534" fmla="*/ 196713 h 2962327"/>
                  <a:gd name="connsiteX535" fmla="*/ 788214 w 3028217"/>
                  <a:gd name="connsiteY535" fmla="*/ 182426 h 2962327"/>
                  <a:gd name="connsiteX536" fmla="*/ 798215 w 3028217"/>
                  <a:gd name="connsiteY536" fmla="*/ 181949 h 2962327"/>
                  <a:gd name="connsiteX537" fmla="*/ 938708 w 3028217"/>
                  <a:gd name="connsiteY537" fmla="*/ 121466 h 2962327"/>
                  <a:gd name="connsiteX538" fmla="*/ 952043 w 3028217"/>
                  <a:gd name="connsiteY538" fmla="*/ 141468 h 2962327"/>
                  <a:gd name="connsiteX539" fmla="*/ 951037 w 3028217"/>
                  <a:gd name="connsiteY539" fmla="*/ 142501 h 2962327"/>
                  <a:gd name="connsiteX540" fmla="*/ 953949 w 3028217"/>
                  <a:gd name="connsiteY540" fmla="*/ 140516 h 2962327"/>
                  <a:gd name="connsiteX541" fmla="*/ 952996 w 3028217"/>
                  <a:gd name="connsiteY541" fmla="*/ 148136 h 2962327"/>
                  <a:gd name="connsiteX542" fmla="*/ 952996 w 3028217"/>
                  <a:gd name="connsiteY542" fmla="*/ 169091 h 2962327"/>
                  <a:gd name="connsiteX543" fmla="*/ 944424 w 3028217"/>
                  <a:gd name="connsiteY543" fmla="*/ 159804 h 2962327"/>
                  <a:gd name="connsiteX544" fmla="*/ 933131 w 3028217"/>
                  <a:gd name="connsiteY544" fmla="*/ 154863 h 2962327"/>
                  <a:gd name="connsiteX545" fmla="*/ 931088 w 3028217"/>
                  <a:gd name="connsiteY545" fmla="*/ 155756 h 2962327"/>
                  <a:gd name="connsiteX546" fmla="*/ 930136 w 3028217"/>
                  <a:gd name="connsiteY546" fmla="*/ 155756 h 2962327"/>
                  <a:gd name="connsiteX547" fmla="*/ 918706 w 3028217"/>
                  <a:gd name="connsiteY547" fmla="*/ 144326 h 2962327"/>
                  <a:gd name="connsiteX548" fmla="*/ 931088 w 3028217"/>
                  <a:gd name="connsiteY548" fmla="*/ 122418 h 2962327"/>
                  <a:gd name="connsiteX549" fmla="*/ 938708 w 3028217"/>
                  <a:gd name="connsiteY549" fmla="*/ 121466 h 2962327"/>
                  <a:gd name="connsiteX550" fmla="*/ 925373 w 3028217"/>
                  <a:gd name="connsiteY550" fmla="*/ 107178 h 2962327"/>
                  <a:gd name="connsiteX551" fmla="*/ 938708 w 3028217"/>
                  <a:gd name="connsiteY551" fmla="*/ 121465 h 2962327"/>
                  <a:gd name="connsiteX552" fmla="*/ 935851 w 3028217"/>
                  <a:gd name="connsiteY552" fmla="*/ 121465 h 2962327"/>
                  <a:gd name="connsiteX553" fmla="*/ 932993 w 3028217"/>
                  <a:gd name="connsiteY553" fmla="*/ 121465 h 2962327"/>
                  <a:gd name="connsiteX554" fmla="*/ 901561 w 3028217"/>
                  <a:gd name="connsiteY554" fmla="*/ 123370 h 2962327"/>
                  <a:gd name="connsiteX555" fmla="*/ 925373 w 3028217"/>
                  <a:gd name="connsiteY555" fmla="*/ 107178 h 2962327"/>
                  <a:gd name="connsiteX556" fmla="*/ 1021576 w 3028217"/>
                  <a:gd name="connsiteY556" fmla="*/ 71936 h 2962327"/>
                  <a:gd name="connsiteX557" fmla="*/ 1031101 w 3028217"/>
                  <a:gd name="connsiteY557" fmla="*/ 97653 h 2962327"/>
                  <a:gd name="connsiteX558" fmla="*/ 1000621 w 3028217"/>
                  <a:gd name="connsiteY558" fmla="*/ 92891 h 2962327"/>
                  <a:gd name="connsiteX559" fmla="*/ 1007288 w 3028217"/>
                  <a:gd name="connsiteY559" fmla="*/ 79556 h 2962327"/>
                  <a:gd name="connsiteX560" fmla="*/ 1021576 w 3028217"/>
                  <a:gd name="connsiteY560" fmla="*/ 71936 h 2962327"/>
                  <a:gd name="connsiteX561" fmla="*/ 1113849 w 3028217"/>
                  <a:gd name="connsiteY561" fmla="*/ 40265 h 2962327"/>
                  <a:gd name="connsiteX562" fmla="*/ 1159689 w 3028217"/>
                  <a:gd name="connsiteY562" fmla="*/ 51933 h 2962327"/>
                  <a:gd name="connsiteX563" fmla="*/ 1151116 w 3028217"/>
                  <a:gd name="connsiteY563" fmla="*/ 84318 h 2962327"/>
                  <a:gd name="connsiteX564" fmla="*/ 1111111 w 3028217"/>
                  <a:gd name="connsiteY564" fmla="*/ 92891 h 2962327"/>
                  <a:gd name="connsiteX565" fmla="*/ 1070153 w 3028217"/>
                  <a:gd name="connsiteY565" fmla="*/ 58601 h 2962327"/>
                  <a:gd name="connsiteX566" fmla="*/ 1113849 w 3028217"/>
                  <a:gd name="connsiteY566" fmla="*/ 40265 h 2962327"/>
                  <a:gd name="connsiteX567" fmla="*/ 1400760 w 3028217"/>
                  <a:gd name="connsiteY567" fmla="*/ 96 h 2962327"/>
                  <a:gd name="connsiteX568" fmla="*/ 1476871 w 3028217"/>
                  <a:gd name="connsiteY568" fmla="*/ 5260 h 2962327"/>
                  <a:gd name="connsiteX569" fmla="*/ 1611174 w 3028217"/>
                  <a:gd name="connsiteY569" fmla="*/ 9070 h 2962327"/>
                  <a:gd name="connsiteX570" fmla="*/ 1619746 w 3028217"/>
                  <a:gd name="connsiteY570" fmla="*/ 17643 h 2962327"/>
                  <a:gd name="connsiteX571" fmla="*/ 1646416 w 3028217"/>
                  <a:gd name="connsiteY571" fmla="*/ 28120 h 2962327"/>
                  <a:gd name="connsiteX572" fmla="*/ 1667371 w 3028217"/>
                  <a:gd name="connsiteY572" fmla="*/ 31930 h 2962327"/>
                  <a:gd name="connsiteX573" fmla="*/ 1742261 w 3028217"/>
                  <a:gd name="connsiteY573" fmla="*/ 11690 h 2962327"/>
                  <a:gd name="connsiteX574" fmla="*/ 1820723 w 3028217"/>
                  <a:gd name="connsiteY574" fmla="*/ 30025 h 2962327"/>
                  <a:gd name="connsiteX575" fmla="*/ 1901686 w 3028217"/>
                  <a:gd name="connsiteY575" fmla="*/ 45265 h 2962327"/>
                  <a:gd name="connsiteX576" fmla="*/ 1894066 w 3028217"/>
                  <a:gd name="connsiteY576" fmla="*/ 69078 h 2962327"/>
                  <a:gd name="connsiteX577" fmla="*/ 1955978 w 3028217"/>
                  <a:gd name="connsiteY577" fmla="*/ 55743 h 2962327"/>
                  <a:gd name="connsiteX578" fmla="*/ 1954073 w 3028217"/>
                  <a:gd name="connsiteY578" fmla="*/ 71935 h 2962327"/>
                  <a:gd name="connsiteX579" fmla="*/ 1935976 w 3028217"/>
                  <a:gd name="connsiteY579" fmla="*/ 103368 h 2962327"/>
                  <a:gd name="connsiteX580" fmla="*/ 1949311 w 3028217"/>
                  <a:gd name="connsiteY580" fmla="*/ 161470 h 2962327"/>
                  <a:gd name="connsiteX581" fmla="*/ 1894066 w 3028217"/>
                  <a:gd name="connsiteY581" fmla="*/ 171948 h 2962327"/>
                  <a:gd name="connsiteX582" fmla="*/ 1913116 w 3028217"/>
                  <a:gd name="connsiteY582" fmla="*/ 183378 h 2962327"/>
                  <a:gd name="connsiteX583" fmla="*/ 1907401 w 3028217"/>
                  <a:gd name="connsiteY583" fmla="*/ 196713 h 2962327"/>
                  <a:gd name="connsiteX584" fmla="*/ 1873111 w 3028217"/>
                  <a:gd name="connsiteY584" fmla="*/ 245290 h 2962327"/>
                  <a:gd name="connsiteX585" fmla="*/ 1866443 w 3028217"/>
                  <a:gd name="connsiteY585" fmla="*/ 267198 h 2962327"/>
                  <a:gd name="connsiteX586" fmla="*/ 1851203 w 3028217"/>
                  <a:gd name="connsiteY586" fmla="*/ 270055 h 2962327"/>
                  <a:gd name="connsiteX587" fmla="*/ 1866443 w 3028217"/>
                  <a:gd name="connsiteY587" fmla="*/ 313870 h 2962327"/>
                  <a:gd name="connsiteX588" fmla="*/ 1843583 w 3028217"/>
                  <a:gd name="connsiteY588" fmla="*/ 319585 h 2962327"/>
                  <a:gd name="connsiteX589" fmla="*/ 1819771 w 3028217"/>
                  <a:gd name="connsiteY589" fmla="*/ 300535 h 2962327"/>
                  <a:gd name="connsiteX590" fmla="*/ 1788338 w 3028217"/>
                  <a:gd name="connsiteY590" fmla="*/ 313870 h 2962327"/>
                  <a:gd name="connsiteX591" fmla="*/ 1800721 w 3028217"/>
                  <a:gd name="connsiteY591" fmla="*/ 315775 h 2962327"/>
                  <a:gd name="connsiteX592" fmla="*/ 1823581 w 3028217"/>
                  <a:gd name="connsiteY592" fmla="*/ 314823 h 2962327"/>
                  <a:gd name="connsiteX593" fmla="*/ 1833106 w 3028217"/>
                  <a:gd name="connsiteY593" fmla="*/ 317680 h 2962327"/>
                  <a:gd name="connsiteX594" fmla="*/ 1838821 w 3028217"/>
                  <a:gd name="connsiteY594" fmla="*/ 334825 h 2962327"/>
                  <a:gd name="connsiteX595" fmla="*/ 1715948 w 3028217"/>
                  <a:gd name="connsiteY595" fmla="*/ 370068 h 2962327"/>
                  <a:gd name="connsiteX596" fmla="*/ 1691183 w 3028217"/>
                  <a:gd name="connsiteY596" fmla="*/ 379593 h 2962327"/>
                  <a:gd name="connsiteX597" fmla="*/ 1586408 w 3028217"/>
                  <a:gd name="connsiteY597" fmla="*/ 430075 h 2962327"/>
                  <a:gd name="connsiteX598" fmla="*/ 1542593 w 3028217"/>
                  <a:gd name="connsiteY598" fmla="*/ 468175 h 2962327"/>
                  <a:gd name="connsiteX599" fmla="*/ 1480681 w 3028217"/>
                  <a:gd name="connsiteY599" fmla="*/ 555805 h 2962327"/>
                  <a:gd name="connsiteX600" fmla="*/ 1462583 w 3028217"/>
                  <a:gd name="connsiteY600" fmla="*/ 562473 h 2962327"/>
                  <a:gd name="connsiteX601" fmla="*/ 1385431 w 3028217"/>
                  <a:gd name="connsiteY601" fmla="*/ 462460 h 2962327"/>
                  <a:gd name="connsiteX602" fmla="*/ 1379716 w 3028217"/>
                  <a:gd name="connsiteY602" fmla="*/ 398643 h 2962327"/>
                  <a:gd name="connsiteX603" fmla="*/ 1441628 w 3028217"/>
                  <a:gd name="connsiteY603" fmla="*/ 335778 h 2962327"/>
                  <a:gd name="connsiteX604" fmla="*/ 1449248 w 3028217"/>
                  <a:gd name="connsiteY604" fmla="*/ 321490 h 2962327"/>
                  <a:gd name="connsiteX605" fmla="*/ 1461631 w 3028217"/>
                  <a:gd name="connsiteY605" fmla="*/ 300535 h 2962327"/>
                  <a:gd name="connsiteX606" fmla="*/ 1412101 w 3028217"/>
                  <a:gd name="connsiteY606" fmla="*/ 280533 h 2962327"/>
                  <a:gd name="connsiteX607" fmla="*/ 1434961 w 3028217"/>
                  <a:gd name="connsiteY607" fmla="*/ 215763 h 2962327"/>
                  <a:gd name="connsiteX608" fmla="*/ 1371143 w 3028217"/>
                  <a:gd name="connsiteY608" fmla="*/ 160518 h 2962327"/>
                  <a:gd name="connsiteX609" fmla="*/ 1331138 w 3028217"/>
                  <a:gd name="connsiteY609" fmla="*/ 162423 h 2962327"/>
                  <a:gd name="connsiteX610" fmla="*/ 1303516 w 3028217"/>
                  <a:gd name="connsiteY610" fmla="*/ 150040 h 2962327"/>
                  <a:gd name="connsiteX611" fmla="*/ 1313993 w 3028217"/>
                  <a:gd name="connsiteY611" fmla="*/ 130038 h 2962327"/>
                  <a:gd name="connsiteX612" fmla="*/ 1313041 w 3028217"/>
                  <a:gd name="connsiteY612" fmla="*/ 121465 h 2962327"/>
                  <a:gd name="connsiteX613" fmla="*/ 1323518 w 3028217"/>
                  <a:gd name="connsiteY613" fmla="*/ 96700 h 2962327"/>
                  <a:gd name="connsiteX614" fmla="*/ 1387336 w 3028217"/>
                  <a:gd name="connsiteY614" fmla="*/ 88128 h 2962327"/>
                  <a:gd name="connsiteX615" fmla="*/ 1394003 w 3028217"/>
                  <a:gd name="connsiteY615" fmla="*/ 68125 h 2962327"/>
                  <a:gd name="connsiteX616" fmla="*/ 1445438 w 3028217"/>
                  <a:gd name="connsiteY616" fmla="*/ 41455 h 2962327"/>
                  <a:gd name="connsiteX617" fmla="*/ 1471104 w 3028217"/>
                  <a:gd name="connsiteY617" fmla="*/ 35589 h 2962327"/>
                  <a:gd name="connsiteX618" fmla="*/ 1469608 w 3028217"/>
                  <a:gd name="connsiteY618" fmla="*/ 35026 h 2962327"/>
                  <a:gd name="connsiteX619" fmla="*/ 1456869 w 3028217"/>
                  <a:gd name="connsiteY619" fmla="*/ 34788 h 2962327"/>
                  <a:gd name="connsiteX620" fmla="*/ 1365429 w 3028217"/>
                  <a:gd name="connsiteY620" fmla="*/ 60505 h 2962327"/>
                  <a:gd name="connsiteX621" fmla="*/ 1208266 w 3028217"/>
                  <a:gd name="connsiteY621" fmla="*/ 122418 h 2962327"/>
                  <a:gd name="connsiteX622" fmla="*/ 1175881 w 3028217"/>
                  <a:gd name="connsiteY622" fmla="*/ 122418 h 2962327"/>
                  <a:gd name="connsiteX623" fmla="*/ 1187311 w 3028217"/>
                  <a:gd name="connsiteY623" fmla="*/ 142420 h 2962327"/>
                  <a:gd name="connsiteX624" fmla="*/ 1180644 w 3028217"/>
                  <a:gd name="connsiteY624" fmla="*/ 149088 h 2962327"/>
                  <a:gd name="connsiteX625" fmla="*/ 1158647 w 3028217"/>
                  <a:gd name="connsiteY625" fmla="*/ 153642 h 2962327"/>
                  <a:gd name="connsiteX626" fmla="*/ 1143520 w 3028217"/>
                  <a:gd name="connsiteY626" fmla="*/ 152466 h 2962327"/>
                  <a:gd name="connsiteX627" fmla="*/ 1148259 w 3028217"/>
                  <a:gd name="connsiteY627" fmla="*/ 153731 h 2962327"/>
                  <a:gd name="connsiteX628" fmla="*/ 1152069 w 3028217"/>
                  <a:gd name="connsiteY628" fmla="*/ 175758 h 2962327"/>
                  <a:gd name="connsiteX629" fmla="*/ 1029196 w 3028217"/>
                  <a:gd name="connsiteY629" fmla="*/ 182425 h 2962327"/>
                  <a:gd name="connsiteX630" fmla="*/ 1006336 w 3028217"/>
                  <a:gd name="connsiteY630" fmla="*/ 148135 h 2962327"/>
                  <a:gd name="connsiteX631" fmla="*/ 995859 w 3028217"/>
                  <a:gd name="connsiteY631" fmla="*/ 134800 h 2962327"/>
                  <a:gd name="connsiteX632" fmla="*/ 987286 w 3028217"/>
                  <a:gd name="connsiteY632" fmla="*/ 114798 h 2962327"/>
                  <a:gd name="connsiteX633" fmla="*/ 1049199 w 3028217"/>
                  <a:gd name="connsiteY633" fmla="*/ 134800 h 2962327"/>
                  <a:gd name="connsiteX634" fmla="*/ 1064439 w 3028217"/>
                  <a:gd name="connsiteY634" fmla="*/ 149088 h 2962327"/>
                  <a:gd name="connsiteX635" fmla="*/ 1095871 w 3028217"/>
                  <a:gd name="connsiteY635" fmla="*/ 149326 h 2962327"/>
                  <a:gd name="connsiteX636" fmla="*/ 1106484 w 3028217"/>
                  <a:gd name="connsiteY636" fmla="*/ 148924 h 2962327"/>
                  <a:gd name="connsiteX637" fmla="*/ 1093014 w 3028217"/>
                  <a:gd name="connsiteY637" fmla="*/ 149088 h 2962327"/>
                  <a:gd name="connsiteX638" fmla="*/ 1062534 w 3028217"/>
                  <a:gd name="connsiteY638" fmla="*/ 131943 h 2962327"/>
                  <a:gd name="connsiteX639" fmla="*/ 1133971 w 3028217"/>
                  <a:gd name="connsiteY639" fmla="*/ 110988 h 2962327"/>
                  <a:gd name="connsiteX640" fmla="*/ 1158736 w 3028217"/>
                  <a:gd name="connsiteY640" fmla="*/ 88128 h 2962327"/>
                  <a:gd name="connsiteX641" fmla="*/ 1173024 w 3028217"/>
                  <a:gd name="connsiteY641" fmla="*/ 73840 h 2962327"/>
                  <a:gd name="connsiteX642" fmla="*/ 1214934 w 3028217"/>
                  <a:gd name="connsiteY642" fmla="*/ 54790 h 2962327"/>
                  <a:gd name="connsiteX643" fmla="*/ 1275894 w 3028217"/>
                  <a:gd name="connsiteY643" fmla="*/ 44313 h 2962327"/>
                  <a:gd name="connsiteX644" fmla="*/ 1211124 w 3028217"/>
                  <a:gd name="connsiteY644" fmla="*/ 51933 h 2962327"/>
                  <a:gd name="connsiteX645" fmla="*/ 1174929 w 3028217"/>
                  <a:gd name="connsiteY645" fmla="*/ 39550 h 2962327"/>
                  <a:gd name="connsiteX646" fmla="*/ 1174929 w 3028217"/>
                  <a:gd name="connsiteY646" fmla="*/ 26215 h 2962327"/>
                  <a:gd name="connsiteX647" fmla="*/ 1400760 w 3028217"/>
                  <a:gd name="connsiteY647" fmla="*/ 96 h 2962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</a:cxnLst>
                <a:rect l="l" t="t" r="r" b="b"/>
                <a:pathLst>
                  <a:path w="3028217" h="2962327">
                    <a:moveTo>
                      <a:pt x="2863236" y="2049564"/>
                    </a:moveTo>
                    <a:cubicBezTo>
                      <a:pt x="2854902" y="2049564"/>
                      <a:pt x="2847996" y="2053612"/>
                      <a:pt x="2844662" y="2065518"/>
                    </a:cubicBezTo>
                    <a:cubicBezTo>
                      <a:pt x="2840852" y="2080758"/>
                      <a:pt x="2821802" y="2104571"/>
                      <a:pt x="2847519" y="2116953"/>
                    </a:cubicBezTo>
                    <a:cubicBezTo>
                      <a:pt x="2878000" y="2131241"/>
                      <a:pt x="2877047" y="2098856"/>
                      <a:pt x="2887525" y="2084568"/>
                    </a:cubicBezTo>
                    <a:cubicBezTo>
                      <a:pt x="2888477" y="2083616"/>
                      <a:pt x="2889430" y="2080758"/>
                      <a:pt x="2890382" y="2078853"/>
                    </a:cubicBezTo>
                    <a:cubicBezTo>
                      <a:pt x="2895144" y="2071233"/>
                      <a:pt x="2896097" y="2064566"/>
                      <a:pt x="2890382" y="2057898"/>
                    </a:cubicBezTo>
                    <a:cubicBezTo>
                      <a:pt x="2881334" y="2053612"/>
                      <a:pt x="2871571" y="2049564"/>
                      <a:pt x="2863236" y="2049564"/>
                    </a:cubicBezTo>
                    <a:close/>
                    <a:moveTo>
                      <a:pt x="2453184" y="1703568"/>
                    </a:moveTo>
                    <a:cubicBezTo>
                      <a:pt x="2446516" y="1700711"/>
                      <a:pt x="2442706" y="1708331"/>
                      <a:pt x="2444611" y="1714046"/>
                    </a:cubicBezTo>
                    <a:cubicBezTo>
                      <a:pt x="2448421" y="1725476"/>
                      <a:pt x="2452231" y="1738811"/>
                      <a:pt x="2467471" y="1740716"/>
                    </a:cubicBezTo>
                    <a:cubicBezTo>
                      <a:pt x="2475091" y="1741668"/>
                      <a:pt x="2480806" y="1736906"/>
                      <a:pt x="2482711" y="1728333"/>
                    </a:cubicBezTo>
                    <a:cubicBezTo>
                      <a:pt x="2473186" y="1720713"/>
                      <a:pt x="2463661" y="1710236"/>
                      <a:pt x="2453184" y="1703568"/>
                    </a:cubicBezTo>
                    <a:close/>
                    <a:moveTo>
                      <a:pt x="802501" y="1583553"/>
                    </a:moveTo>
                    <a:cubicBezTo>
                      <a:pt x="805359" y="1585458"/>
                      <a:pt x="811074" y="1586410"/>
                      <a:pt x="812026" y="1589268"/>
                    </a:cubicBezTo>
                    <a:cubicBezTo>
                      <a:pt x="814884" y="1596888"/>
                      <a:pt x="807264" y="1597840"/>
                      <a:pt x="802501" y="1599745"/>
                    </a:cubicBezTo>
                    <a:cubicBezTo>
                      <a:pt x="797739" y="1601650"/>
                      <a:pt x="792976" y="1598793"/>
                      <a:pt x="792024" y="1594030"/>
                    </a:cubicBezTo>
                    <a:cubicBezTo>
                      <a:pt x="788214" y="1586410"/>
                      <a:pt x="794881" y="1585458"/>
                      <a:pt x="802501" y="1583553"/>
                    </a:cubicBezTo>
                    <a:close/>
                    <a:moveTo>
                      <a:pt x="573901" y="1577838"/>
                    </a:moveTo>
                    <a:cubicBezTo>
                      <a:pt x="581521" y="1579743"/>
                      <a:pt x="588189" y="1582600"/>
                      <a:pt x="592951" y="1589268"/>
                    </a:cubicBezTo>
                    <a:cubicBezTo>
                      <a:pt x="592951" y="1594982"/>
                      <a:pt x="589141" y="1596888"/>
                      <a:pt x="584379" y="1596888"/>
                    </a:cubicBezTo>
                    <a:cubicBezTo>
                      <a:pt x="575806" y="1597840"/>
                      <a:pt x="568186" y="1595935"/>
                      <a:pt x="565329" y="1587363"/>
                    </a:cubicBezTo>
                    <a:cubicBezTo>
                      <a:pt x="562471" y="1580695"/>
                      <a:pt x="568186" y="1576885"/>
                      <a:pt x="573901" y="1577838"/>
                    </a:cubicBezTo>
                    <a:close/>
                    <a:moveTo>
                      <a:pt x="698678" y="1550216"/>
                    </a:moveTo>
                    <a:cubicBezTo>
                      <a:pt x="729158" y="1545453"/>
                      <a:pt x="746303" y="1560693"/>
                      <a:pt x="763448" y="1592126"/>
                    </a:cubicBezTo>
                    <a:cubicBezTo>
                      <a:pt x="731063" y="1576886"/>
                      <a:pt x="706298" y="1611176"/>
                      <a:pt x="678676" y="1592126"/>
                    </a:cubicBezTo>
                    <a:cubicBezTo>
                      <a:pt x="675818" y="1573076"/>
                      <a:pt x="667246" y="1551168"/>
                      <a:pt x="698678" y="1550216"/>
                    </a:cubicBezTo>
                    <a:close/>
                    <a:moveTo>
                      <a:pt x="492939" y="1460681"/>
                    </a:moveTo>
                    <a:cubicBezTo>
                      <a:pt x="518656" y="1456871"/>
                      <a:pt x="541516" y="1464491"/>
                      <a:pt x="562471" y="1479731"/>
                    </a:cubicBezTo>
                    <a:cubicBezTo>
                      <a:pt x="590094" y="1499733"/>
                      <a:pt x="618669" y="1515926"/>
                      <a:pt x="646291" y="1537833"/>
                    </a:cubicBezTo>
                    <a:cubicBezTo>
                      <a:pt x="620574" y="1545453"/>
                      <a:pt x="593904" y="1560693"/>
                      <a:pt x="577711" y="1525451"/>
                    </a:cubicBezTo>
                    <a:cubicBezTo>
                      <a:pt x="567234" y="1503543"/>
                      <a:pt x="541516" y="1503543"/>
                      <a:pt x="527229" y="1487351"/>
                    </a:cubicBezTo>
                    <a:lnTo>
                      <a:pt x="525032" y="1486533"/>
                    </a:lnTo>
                    <a:lnTo>
                      <a:pt x="527229" y="1488303"/>
                    </a:lnTo>
                    <a:cubicBezTo>
                      <a:pt x="502464" y="1486398"/>
                      <a:pt x="475794" y="1465443"/>
                      <a:pt x="451029" y="1494971"/>
                    </a:cubicBezTo>
                    <a:cubicBezTo>
                      <a:pt x="453886" y="1467348"/>
                      <a:pt x="471984" y="1461633"/>
                      <a:pt x="492939" y="1460681"/>
                    </a:cubicBezTo>
                    <a:close/>
                    <a:moveTo>
                      <a:pt x="592475" y="1413889"/>
                    </a:moveTo>
                    <a:cubicBezTo>
                      <a:pt x="594380" y="1414008"/>
                      <a:pt x="596285" y="1414485"/>
                      <a:pt x="596761" y="1414961"/>
                    </a:cubicBezTo>
                    <a:cubicBezTo>
                      <a:pt x="605334" y="1423533"/>
                      <a:pt x="603428" y="1433058"/>
                      <a:pt x="595809" y="1447346"/>
                    </a:cubicBezTo>
                    <a:cubicBezTo>
                      <a:pt x="589141" y="1434011"/>
                      <a:pt x="579616" y="1426391"/>
                      <a:pt x="588189" y="1414961"/>
                    </a:cubicBezTo>
                    <a:cubicBezTo>
                      <a:pt x="588665" y="1414009"/>
                      <a:pt x="590570" y="1413770"/>
                      <a:pt x="592475" y="1413889"/>
                    </a:cubicBezTo>
                    <a:close/>
                    <a:moveTo>
                      <a:pt x="2633206" y="1174931"/>
                    </a:moveTo>
                    <a:cubicBezTo>
                      <a:pt x="2646541" y="1176836"/>
                      <a:pt x="2659876" y="1178741"/>
                      <a:pt x="2673211" y="1180646"/>
                    </a:cubicBezTo>
                    <a:cubicBezTo>
                      <a:pt x="2657018" y="1197791"/>
                      <a:pt x="2645588" y="1186361"/>
                      <a:pt x="2633206" y="1174931"/>
                    </a:cubicBezTo>
                    <a:close/>
                    <a:moveTo>
                      <a:pt x="2477948" y="1095873"/>
                    </a:moveTo>
                    <a:cubicBezTo>
                      <a:pt x="2477948" y="1101588"/>
                      <a:pt x="2478901" y="1106350"/>
                      <a:pt x="2484616" y="1110160"/>
                    </a:cubicBezTo>
                    <a:cubicBezTo>
                      <a:pt x="2478901" y="1119685"/>
                      <a:pt x="2464613" y="1121590"/>
                      <a:pt x="2464613" y="1135878"/>
                    </a:cubicBezTo>
                    <a:cubicBezTo>
                      <a:pt x="2464613" y="1153023"/>
                      <a:pt x="2454136" y="1151118"/>
                      <a:pt x="2444611" y="1144450"/>
                    </a:cubicBezTo>
                    <a:cubicBezTo>
                      <a:pt x="2434133" y="1136830"/>
                      <a:pt x="2413178" y="1133020"/>
                      <a:pt x="2415083" y="1119685"/>
                    </a:cubicBezTo>
                    <a:cubicBezTo>
                      <a:pt x="2417941" y="1101588"/>
                      <a:pt x="2436038" y="1116828"/>
                      <a:pt x="2446516" y="1114923"/>
                    </a:cubicBezTo>
                    <a:cubicBezTo>
                      <a:pt x="2458898" y="1112065"/>
                      <a:pt x="2470329" y="1106350"/>
                      <a:pt x="2477948" y="1095873"/>
                    </a:cubicBezTo>
                    <a:close/>
                    <a:moveTo>
                      <a:pt x="2344599" y="1039676"/>
                    </a:moveTo>
                    <a:cubicBezTo>
                      <a:pt x="2358886" y="1039676"/>
                      <a:pt x="2352219" y="1056821"/>
                      <a:pt x="2355076" y="1066346"/>
                    </a:cubicBezTo>
                    <a:cubicBezTo>
                      <a:pt x="2354124" y="1077776"/>
                      <a:pt x="2356981" y="1093016"/>
                      <a:pt x="2341741" y="1092063"/>
                    </a:cubicBezTo>
                    <a:cubicBezTo>
                      <a:pt x="2328406" y="1091111"/>
                      <a:pt x="2329359" y="1075871"/>
                      <a:pt x="2328406" y="1065393"/>
                    </a:cubicBezTo>
                    <a:cubicBezTo>
                      <a:pt x="2327454" y="1053011"/>
                      <a:pt x="2331264" y="1039676"/>
                      <a:pt x="2344599" y="1039676"/>
                    </a:cubicBezTo>
                    <a:close/>
                    <a:moveTo>
                      <a:pt x="699631" y="966334"/>
                    </a:moveTo>
                    <a:cubicBezTo>
                      <a:pt x="671056" y="960619"/>
                      <a:pt x="648196" y="971096"/>
                      <a:pt x="616764" y="992051"/>
                    </a:cubicBezTo>
                    <a:cubicBezTo>
                      <a:pt x="652959" y="990146"/>
                      <a:pt x="677724" y="983478"/>
                      <a:pt x="699631" y="966334"/>
                    </a:cubicBezTo>
                    <a:close/>
                    <a:moveTo>
                      <a:pt x="2786559" y="938711"/>
                    </a:moveTo>
                    <a:cubicBezTo>
                      <a:pt x="2796084" y="944426"/>
                      <a:pt x="2804656" y="939663"/>
                      <a:pt x="2814181" y="938711"/>
                    </a:cubicBezTo>
                    <a:cubicBezTo>
                      <a:pt x="2814181" y="940616"/>
                      <a:pt x="2814181" y="943473"/>
                      <a:pt x="2814181" y="945378"/>
                    </a:cubicBezTo>
                    <a:cubicBezTo>
                      <a:pt x="2803704" y="949188"/>
                      <a:pt x="2791321" y="959666"/>
                      <a:pt x="2786559" y="938711"/>
                    </a:cubicBezTo>
                    <a:close/>
                    <a:moveTo>
                      <a:pt x="737731" y="935019"/>
                    </a:moveTo>
                    <a:cubicBezTo>
                      <a:pt x="726540" y="936091"/>
                      <a:pt x="714872" y="940139"/>
                      <a:pt x="702489" y="951093"/>
                    </a:cubicBezTo>
                    <a:cubicBezTo>
                      <a:pt x="731064" y="951093"/>
                      <a:pt x="753924" y="958713"/>
                      <a:pt x="770116" y="936805"/>
                    </a:cubicBezTo>
                    <a:cubicBezTo>
                      <a:pt x="759639" y="935853"/>
                      <a:pt x="748923" y="933948"/>
                      <a:pt x="737731" y="935019"/>
                    </a:cubicBezTo>
                    <a:close/>
                    <a:moveTo>
                      <a:pt x="619383" y="880251"/>
                    </a:moveTo>
                    <a:cubicBezTo>
                      <a:pt x="616526" y="879417"/>
                      <a:pt x="612477" y="880608"/>
                      <a:pt x="608191" y="882513"/>
                    </a:cubicBezTo>
                    <a:cubicBezTo>
                      <a:pt x="589141" y="887276"/>
                      <a:pt x="539611" y="951093"/>
                      <a:pt x="541516" y="968238"/>
                    </a:cubicBezTo>
                    <a:cubicBezTo>
                      <a:pt x="543421" y="979668"/>
                      <a:pt x="550089" y="980621"/>
                      <a:pt x="558661" y="975858"/>
                    </a:cubicBezTo>
                    <a:cubicBezTo>
                      <a:pt x="569139" y="970143"/>
                      <a:pt x="576759" y="960618"/>
                      <a:pt x="578664" y="949188"/>
                    </a:cubicBezTo>
                    <a:cubicBezTo>
                      <a:pt x="582474" y="920613"/>
                      <a:pt x="601524" y="904421"/>
                      <a:pt x="623431" y="890133"/>
                    </a:cubicBezTo>
                    <a:cubicBezTo>
                      <a:pt x="623907" y="883942"/>
                      <a:pt x="622241" y="881084"/>
                      <a:pt x="619383" y="880251"/>
                    </a:cubicBezTo>
                    <a:close/>
                    <a:moveTo>
                      <a:pt x="659626" y="872036"/>
                    </a:moveTo>
                    <a:cubicBezTo>
                      <a:pt x="653911" y="870131"/>
                      <a:pt x="645339" y="876798"/>
                      <a:pt x="647244" y="879656"/>
                    </a:cubicBezTo>
                    <a:cubicBezTo>
                      <a:pt x="657721" y="901563"/>
                      <a:pt x="632956" y="928233"/>
                      <a:pt x="657721" y="950141"/>
                    </a:cubicBezTo>
                    <a:cubicBezTo>
                      <a:pt x="667246" y="936806"/>
                      <a:pt x="676771" y="926328"/>
                      <a:pt x="683439" y="913946"/>
                    </a:cubicBezTo>
                    <a:cubicBezTo>
                      <a:pt x="691059" y="897753"/>
                      <a:pt x="704394" y="924423"/>
                      <a:pt x="711061" y="910136"/>
                    </a:cubicBezTo>
                    <a:cubicBezTo>
                      <a:pt x="713919" y="903468"/>
                      <a:pt x="713919" y="896801"/>
                      <a:pt x="709156" y="891086"/>
                    </a:cubicBezTo>
                    <a:cubicBezTo>
                      <a:pt x="696774" y="875846"/>
                      <a:pt x="676771" y="876798"/>
                      <a:pt x="659626" y="872036"/>
                    </a:cubicBezTo>
                    <a:close/>
                    <a:moveTo>
                      <a:pt x="620410" y="803828"/>
                    </a:moveTo>
                    <a:cubicBezTo>
                      <a:pt x="614918" y="803575"/>
                      <a:pt x="609144" y="804646"/>
                      <a:pt x="603429" y="807266"/>
                    </a:cubicBezTo>
                    <a:cubicBezTo>
                      <a:pt x="579616" y="817743"/>
                      <a:pt x="555804" y="830126"/>
                      <a:pt x="532944" y="841556"/>
                    </a:cubicBezTo>
                    <a:cubicBezTo>
                      <a:pt x="530086" y="850128"/>
                      <a:pt x="536754" y="852033"/>
                      <a:pt x="541516" y="855843"/>
                    </a:cubicBezTo>
                    <a:cubicBezTo>
                      <a:pt x="561519" y="852986"/>
                      <a:pt x="579616" y="838698"/>
                      <a:pt x="602476" y="859653"/>
                    </a:cubicBezTo>
                    <a:cubicBezTo>
                      <a:pt x="617716" y="874893"/>
                      <a:pt x="654864" y="853938"/>
                      <a:pt x="652959" y="835841"/>
                    </a:cubicBezTo>
                    <a:cubicBezTo>
                      <a:pt x="650815" y="817267"/>
                      <a:pt x="636885" y="804587"/>
                      <a:pt x="620410" y="803828"/>
                    </a:cubicBezTo>
                    <a:close/>
                    <a:moveTo>
                      <a:pt x="2051228" y="690108"/>
                    </a:moveTo>
                    <a:cubicBezTo>
                      <a:pt x="2066468" y="695823"/>
                      <a:pt x="2079803" y="697728"/>
                      <a:pt x="2074088" y="722493"/>
                    </a:cubicBezTo>
                    <a:cubicBezTo>
                      <a:pt x="2066468" y="753925"/>
                      <a:pt x="2053133" y="773928"/>
                      <a:pt x="2021701" y="782500"/>
                    </a:cubicBezTo>
                    <a:cubicBezTo>
                      <a:pt x="2009318" y="785358"/>
                      <a:pt x="1997888" y="785358"/>
                      <a:pt x="2000746" y="772023"/>
                    </a:cubicBezTo>
                    <a:cubicBezTo>
                      <a:pt x="2006461" y="745353"/>
                      <a:pt x="2008366" y="714873"/>
                      <a:pt x="2036941" y="698680"/>
                    </a:cubicBezTo>
                    <a:cubicBezTo>
                      <a:pt x="2040751" y="694870"/>
                      <a:pt x="2045513" y="692965"/>
                      <a:pt x="2051228" y="690108"/>
                    </a:cubicBezTo>
                    <a:close/>
                    <a:moveTo>
                      <a:pt x="2111236" y="608669"/>
                    </a:moveTo>
                    <a:cubicBezTo>
                      <a:pt x="2115046" y="609621"/>
                      <a:pt x="2116951" y="613431"/>
                      <a:pt x="2113141" y="623433"/>
                    </a:cubicBezTo>
                    <a:cubicBezTo>
                      <a:pt x="2113141" y="624385"/>
                      <a:pt x="2112189" y="625338"/>
                      <a:pt x="2111236" y="626290"/>
                    </a:cubicBezTo>
                    <a:cubicBezTo>
                      <a:pt x="2147431" y="643435"/>
                      <a:pt x="2126476" y="692013"/>
                      <a:pt x="2159814" y="711063"/>
                    </a:cubicBezTo>
                    <a:cubicBezTo>
                      <a:pt x="2178864" y="721540"/>
                      <a:pt x="2174101" y="752020"/>
                      <a:pt x="2199819" y="758688"/>
                    </a:cubicBezTo>
                    <a:cubicBezTo>
                      <a:pt x="2206486" y="760593"/>
                      <a:pt x="2189341" y="798693"/>
                      <a:pt x="2176959" y="800598"/>
                    </a:cubicBezTo>
                    <a:cubicBezTo>
                      <a:pt x="2149336" y="805360"/>
                      <a:pt x="2120761" y="810123"/>
                      <a:pt x="2092186" y="814885"/>
                    </a:cubicBezTo>
                    <a:cubicBezTo>
                      <a:pt x="2089329" y="799645"/>
                      <a:pt x="2128381" y="789168"/>
                      <a:pt x="2092186" y="777738"/>
                    </a:cubicBezTo>
                    <a:cubicBezTo>
                      <a:pt x="2098854" y="765355"/>
                      <a:pt x="2098854" y="749163"/>
                      <a:pt x="2111236" y="740590"/>
                    </a:cubicBezTo>
                    <a:cubicBezTo>
                      <a:pt x="2127429" y="729160"/>
                      <a:pt x="2118856" y="712015"/>
                      <a:pt x="2110284" y="710110"/>
                    </a:cubicBezTo>
                    <a:cubicBezTo>
                      <a:pt x="2086471" y="705348"/>
                      <a:pt x="2087424" y="682488"/>
                      <a:pt x="2076946" y="669153"/>
                    </a:cubicBezTo>
                    <a:cubicBezTo>
                      <a:pt x="2062659" y="651055"/>
                      <a:pt x="2076946" y="617718"/>
                      <a:pt x="2097901" y="611050"/>
                    </a:cubicBezTo>
                    <a:cubicBezTo>
                      <a:pt x="2101711" y="609621"/>
                      <a:pt x="2107426" y="607716"/>
                      <a:pt x="2111236" y="608669"/>
                    </a:cubicBezTo>
                    <a:close/>
                    <a:moveTo>
                      <a:pt x="927279" y="479605"/>
                    </a:moveTo>
                    <a:cubicBezTo>
                      <a:pt x="932041" y="477700"/>
                      <a:pt x="935851" y="480558"/>
                      <a:pt x="933946" y="486273"/>
                    </a:cubicBezTo>
                    <a:cubicBezTo>
                      <a:pt x="932041" y="490083"/>
                      <a:pt x="929184" y="492941"/>
                      <a:pt x="929184" y="493893"/>
                    </a:cubicBezTo>
                    <a:cubicBezTo>
                      <a:pt x="919659" y="493893"/>
                      <a:pt x="917754" y="491035"/>
                      <a:pt x="919659" y="488178"/>
                    </a:cubicBezTo>
                    <a:cubicBezTo>
                      <a:pt x="921564" y="484368"/>
                      <a:pt x="924421" y="480558"/>
                      <a:pt x="927279" y="479605"/>
                    </a:cubicBezTo>
                    <a:close/>
                    <a:moveTo>
                      <a:pt x="1938089" y="417931"/>
                    </a:moveTo>
                    <a:cubicBezTo>
                      <a:pt x="1948537" y="420431"/>
                      <a:pt x="1955503" y="431504"/>
                      <a:pt x="1959789" y="441505"/>
                    </a:cubicBezTo>
                    <a:cubicBezTo>
                      <a:pt x="1967409" y="457698"/>
                      <a:pt x="1952169" y="461508"/>
                      <a:pt x="1940739" y="466270"/>
                    </a:cubicBezTo>
                    <a:cubicBezTo>
                      <a:pt x="1909306" y="478653"/>
                      <a:pt x="1880731" y="501513"/>
                      <a:pt x="1842631" y="480558"/>
                    </a:cubicBezTo>
                    <a:cubicBezTo>
                      <a:pt x="1829296" y="472938"/>
                      <a:pt x="1832154" y="467223"/>
                      <a:pt x="1832154" y="458650"/>
                    </a:cubicBezTo>
                    <a:cubicBezTo>
                      <a:pt x="1828344" y="450078"/>
                      <a:pt x="1835964" y="442458"/>
                      <a:pt x="1833106" y="431980"/>
                    </a:cubicBezTo>
                    <a:cubicBezTo>
                      <a:pt x="1828344" y="420550"/>
                      <a:pt x="1835011" y="416740"/>
                      <a:pt x="1845489" y="423408"/>
                    </a:cubicBezTo>
                    <a:cubicBezTo>
                      <a:pt x="1847394" y="430075"/>
                      <a:pt x="1849299" y="439600"/>
                      <a:pt x="1857871" y="432933"/>
                    </a:cubicBezTo>
                    <a:cubicBezTo>
                      <a:pt x="1878826" y="418645"/>
                      <a:pt x="1903591" y="426265"/>
                      <a:pt x="1926451" y="418645"/>
                    </a:cubicBezTo>
                    <a:cubicBezTo>
                      <a:pt x="1930737" y="417216"/>
                      <a:pt x="1934607" y="417097"/>
                      <a:pt x="1938089" y="417931"/>
                    </a:cubicBezTo>
                    <a:close/>
                    <a:moveTo>
                      <a:pt x="904419" y="389118"/>
                    </a:moveTo>
                    <a:cubicBezTo>
                      <a:pt x="915849" y="404358"/>
                      <a:pt x="928231" y="418646"/>
                      <a:pt x="938709" y="433886"/>
                    </a:cubicBezTo>
                    <a:cubicBezTo>
                      <a:pt x="940614" y="436743"/>
                      <a:pt x="940614" y="441505"/>
                      <a:pt x="942519" y="446268"/>
                    </a:cubicBezTo>
                    <a:cubicBezTo>
                      <a:pt x="938709" y="447221"/>
                      <a:pt x="932041" y="450078"/>
                      <a:pt x="931089" y="449125"/>
                    </a:cubicBezTo>
                    <a:cubicBezTo>
                      <a:pt x="912991" y="426266"/>
                      <a:pt x="896799" y="440553"/>
                      <a:pt x="878701" y="449125"/>
                    </a:cubicBezTo>
                    <a:cubicBezTo>
                      <a:pt x="871081" y="452936"/>
                      <a:pt x="863461" y="446268"/>
                      <a:pt x="856794" y="443411"/>
                    </a:cubicBezTo>
                    <a:cubicBezTo>
                      <a:pt x="835839" y="424361"/>
                      <a:pt x="864414" y="422455"/>
                      <a:pt x="867271" y="412930"/>
                    </a:cubicBezTo>
                    <a:cubicBezTo>
                      <a:pt x="878701" y="402453"/>
                      <a:pt x="887274" y="388166"/>
                      <a:pt x="904419" y="389118"/>
                    </a:cubicBezTo>
                    <a:close/>
                    <a:moveTo>
                      <a:pt x="1062534" y="340541"/>
                    </a:moveTo>
                    <a:cubicBezTo>
                      <a:pt x="1073011" y="340541"/>
                      <a:pt x="1082536" y="340541"/>
                      <a:pt x="1083489" y="353876"/>
                    </a:cubicBezTo>
                    <a:cubicBezTo>
                      <a:pt x="1073964" y="356733"/>
                      <a:pt x="1066344" y="373878"/>
                      <a:pt x="1053961" y="360543"/>
                    </a:cubicBezTo>
                    <a:cubicBezTo>
                      <a:pt x="1045389" y="351018"/>
                      <a:pt x="1054914" y="345303"/>
                      <a:pt x="1062534" y="340541"/>
                    </a:cubicBezTo>
                    <a:close/>
                    <a:moveTo>
                      <a:pt x="2471113" y="336025"/>
                    </a:moveTo>
                    <a:cubicBezTo>
                      <a:pt x="2489315" y="339763"/>
                      <a:pt x="2505689" y="355066"/>
                      <a:pt x="2521763" y="370068"/>
                    </a:cubicBezTo>
                    <a:cubicBezTo>
                      <a:pt x="2652256" y="491988"/>
                      <a:pt x="2764651" y="627243"/>
                      <a:pt x="2848471" y="785358"/>
                    </a:cubicBezTo>
                    <a:cubicBezTo>
                      <a:pt x="2875141" y="835841"/>
                      <a:pt x="2898953" y="887276"/>
                      <a:pt x="2920861" y="940616"/>
                    </a:cubicBezTo>
                    <a:cubicBezTo>
                      <a:pt x="2925623" y="952046"/>
                      <a:pt x="2938006" y="963476"/>
                      <a:pt x="2926576" y="977763"/>
                    </a:cubicBezTo>
                    <a:cubicBezTo>
                      <a:pt x="2893238" y="978716"/>
                      <a:pt x="2872283" y="955856"/>
                      <a:pt x="2847518" y="938711"/>
                    </a:cubicBezTo>
                    <a:cubicBezTo>
                      <a:pt x="2844661" y="919661"/>
                      <a:pt x="2858948" y="906326"/>
                      <a:pt x="2864663" y="890133"/>
                    </a:cubicBezTo>
                    <a:cubicBezTo>
                      <a:pt x="2846566" y="892991"/>
                      <a:pt x="2829421" y="903468"/>
                      <a:pt x="2810371" y="908231"/>
                    </a:cubicBezTo>
                    <a:cubicBezTo>
                      <a:pt x="2792273" y="911088"/>
                      <a:pt x="2774176" y="912041"/>
                      <a:pt x="2757031" y="904421"/>
                    </a:cubicBezTo>
                    <a:cubicBezTo>
                      <a:pt x="2741791" y="897753"/>
                      <a:pt x="2733218" y="902516"/>
                      <a:pt x="2728456" y="916803"/>
                    </a:cubicBezTo>
                    <a:cubicBezTo>
                      <a:pt x="2724646" y="935853"/>
                      <a:pt x="2713216" y="952998"/>
                      <a:pt x="2707501" y="971096"/>
                    </a:cubicBezTo>
                    <a:cubicBezTo>
                      <a:pt x="2702738" y="984431"/>
                      <a:pt x="2699881" y="997766"/>
                      <a:pt x="2706548" y="1011101"/>
                    </a:cubicBezTo>
                    <a:cubicBezTo>
                      <a:pt x="2712263" y="1021578"/>
                      <a:pt x="2722741" y="1031103"/>
                      <a:pt x="2712263" y="1044438"/>
                    </a:cubicBezTo>
                    <a:cubicBezTo>
                      <a:pt x="2722979" y="1032294"/>
                      <a:pt x="2735302" y="1023900"/>
                      <a:pt x="2750438" y="1026892"/>
                    </a:cubicBezTo>
                    <a:lnTo>
                      <a:pt x="2757317" y="1029909"/>
                    </a:lnTo>
                    <a:lnTo>
                      <a:pt x="2760842" y="1028246"/>
                    </a:lnTo>
                    <a:cubicBezTo>
                      <a:pt x="2768462" y="1021578"/>
                      <a:pt x="2775130" y="1013006"/>
                      <a:pt x="2785607" y="1010148"/>
                    </a:cubicBezTo>
                    <a:cubicBezTo>
                      <a:pt x="2791798" y="1008243"/>
                      <a:pt x="2798228" y="1006814"/>
                      <a:pt x="2804538" y="1006457"/>
                    </a:cubicBezTo>
                    <a:cubicBezTo>
                      <a:pt x="2810848" y="1006100"/>
                      <a:pt x="2817040" y="1006814"/>
                      <a:pt x="2822755" y="1009196"/>
                    </a:cubicBezTo>
                    <a:cubicBezTo>
                      <a:pt x="2859902" y="1023483"/>
                      <a:pt x="2898955" y="1027293"/>
                      <a:pt x="2938959" y="1031103"/>
                    </a:cubicBezTo>
                    <a:cubicBezTo>
                      <a:pt x="2955152" y="1033008"/>
                      <a:pt x="2957057" y="1047296"/>
                      <a:pt x="2959915" y="1058726"/>
                    </a:cubicBezTo>
                    <a:cubicBezTo>
                      <a:pt x="2990394" y="1159691"/>
                      <a:pt x="3010397" y="1262561"/>
                      <a:pt x="3021827" y="1368288"/>
                    </a:cubicBezTo>
                    <a:cubicBezTo>
                      <a:pt x="3029447" y="1433058"/>
                      <a:pt x="3025637" y="1497828"/>
                      <a:pt x="3027542" y="1562598"/>
                    </a:cubicBezTo>
                    <a:cubicBezTo>
                      <a:pt x="3027542" y="1573076"/>
                      <a:pt x="3031352" y="1585458"/>
                      <a:pt x="3020874" y="1594983"/>
                    </a:cubicBezTo>
                    <a:cubicBezTo>
                      <a:pt x="2992299" y="1573076"/>
                      <a:pt x="2963724" y="1551168"/>
                      <a:pt x="2958009" y="1512116"/>
                    </a:cubicBezTo>
                    <a:cubicBezTo>
                      <a:pt x="2954199" y="1483541"/>
                      <a:pt x="2933244" y="1467348"/>
                      <a:pt x="2918005" y="1446393"/>
                    </a:cubicBezTo>
                    <a:cubicBezTo>
                      <a:pt x="2898955" y="1421628"/>
                      <a:pt x="2888477" y="1390196"/>
                      <a:pt x="2860855" y="1371146"/>
                    </a:cubicBezTo>
                    <a:cubicBezTo>
                      <a:pt x="2846567" y="1368288"/>
                      <a:pt x="2836089" y="1359716"/>
                      <a:pt x="2831327" y="1343523"/>
                    </a:cubicBezTo>
                    <a:cubicBezTo>
                      <a:pt x="2835137" y="1360668"/>
                      <a:pt x="2849424" y="1368288"/>
                      <a:pt x="2856092" y="1380671"/>
                    </a:cubicBezTo>
                    <a:cubicBezTo>
                      <a:pt x="2882762" y="1424486"/>
                      <a:pt x="2896097" y="1474968"/>
                      <a:pt x="2930387" y="1514021"/>
                    </a:cubicBezTo>
                    <a:cubicBezTo>
                      <a:pt x="2938007" y="1522593"/>
                      <a:pt x="2938959" y="1534976"/>
                      <a:pt x="2939912" y="1546406"/>
                    </a:cubicBezTo>
                    <a:cubicBezTo>
                      <a:pt x="2941817" y="1566408"/>
                      <a:pt x="2950390" y="1582601"/>
                      <a:pt x="2962772" y="1597841"/>
                    </a:cubicBezTo>
                    <a:cubicBezTo>
                      <a:pt x="2983727" y="1622606"/>
                      <a:pt x="2993252" y="1652133"/>
                      <a:pt x="2999919" y="1683566"/>
                    </a:cubicBezTo>
                    <a:cubicBezTo>
                      <a:pt x="3023732" y="1698806"/>
                      <a:pt x="3015159" y="1721666"/>
                      <a:pt x="3012302" y="1740716"/>
                    </a:cubicBezTo>
                    <a:cubicBezTo>
                      <a:pt x="2988490" y="1885496"/>
                      <a:pt x="2951342" y="2026466"/>
                      <a:pt x="2886572" y="2158864"/>
                    </a:cubicBezTo>
                    <a:cubicBezTo>
                      <a:pt x="2872284" y="2188391"/>
                      <a:pt x="2858949" y="2218871"/>
                      <a:pt x="2841805" y="2246493"/>
                    </a:cubicBezTo>
                    <a:cubicBezTo>
                      <a:pt x="2837042" y="2255066"/>
                      <a:pt x="2835137" y="2266496"/>
                      <a:pt x="2821802" y="2266496"/>
                    </a:cubicBezTo>
                    <a:cubicBezTo>
                      <a:pt x="2812277" y="2260781"/>
                      <a:pt x="2812277" y="2249351"/>
                      <a:pt x="2808467" y="2240778"/>
                    </a:cubicBezTo>
                    <a:cubicBezTo>
                      <a:pt x="2794180" y="2222681"/>
                      <a:pt x="2796084" y="2198868"/>
                      <a:pt x="2785607" y="2172198"/>
                    </a:cubicBezTo>
                    <a:cubicBezTo>
                      <a:pt x="2795132" y="2196011"/>
                      <a:pt x="2791322" y="2217918"/>
                      <a:pt x="2805609" y="2234111"/>
                    </a:cubicBezTo>
                    <a:cubicBezTo>
                      <a:pt x="2812277" y="2246493"/>
                      <a:pt x="2811324" y="2261733"/>
                      <a:pt x="2821802" y="2273164"/>
                    </a:cubicBezTo>
                    <a:cubicBezTo>
                      <a:pt x="2795132" y="2339839"/>
                      <a:pt x="2750364" y="2394131"/>
                      <a:pt x="2708455" y="2451281"/>
                    </a:cubicBezTo>
                    <a:cubicBezTo>
                      <a:pt x="2661782" y="2514146"/>
                      <a:pt x="2606537" y="2568439"/>
                      <a:pt x="2551292" y="2622731"/>
                    </a:cubicBezTo>
                    <a:cubicBezTo>
                      <a:pt x="2527480" y="2646543"/>
                      <a:pt x="2502714" y="2666546"/>
                      <a:pt x="2476997" y="2687501"/>
                    </a:cubicBezTo>
                    <a:cubicBezTo>
                      <a:pt x="2465567" y="2677976"/>
                      <a:pt x="2476997" y="2661783"/>
                      <a:pt x="2463662" y="2655116"/>
                    </a:cubicBezTo>
                    <a:cubicBezTo>
                      <a:pt x="2469377" y="2608443"/>
                      <a:pt x="2446517" y="2570343"/>
                      <a:pt x="2425562" y="2533196"/>
                    </a:cubicBezTo>
                    <a:cubicBezTo>
                      <a:pt x="2392224" y="2475093"/>
                      <a:pt x="2414132" y="2424611"/>
                      <a:pt x="2439849" y="2375081"/>
                    </a:cubicBezTo>
                    <a:cubicBezTo>
                      <a:pt x="2453184" y="2349364"/>
                      <a:pt x="2458899" y="2330314"/>
                      <a:pt x="2449374" y="2301739"/>
                    </a:cubicBezTo>
                    <a:cubicBezTo>
                      <a:pt x="2439849" y="2272211"/>
                      <a:pt x="2442707" y="2240778"/>
                      <a:pt x="2430324" y="2210298"/>
                    </a:cubicBezTo>
                    <a:cubicBezTo>
                      <a:pt x="2420799" y="2187439"/>
                      <a:pt x="2416989" y="2160768"/>
                      <a:pt x="2396987" y="2144576"/>
                    </a:cubicBezTo>
                    <a:cubicBezTo>
                      <a:pt x="2352219" y="2107428"/>
                      <a:pt x="2357934" y="2060756"/>
                      <a:pt x="2370317" y="2012178"/>
                    </a:cubicBezTo>
                    <a:cubicBezTo>
                      <a:pt x="2372222" y="2005511"/>
                      <a:pt x="2374127" y="1998843"/>
                      <a:pt x="2374127" y="1992176"/>
                    </a:cubicBezTo>
                    <a:cubicBezTo>
                      <a:pt x="2376984" y="1954076"/>
                      <a:pt x="2356982" y="1935978"/>
                      <a:pt x="2319834" y="1944551"/>
                    </a:cubicBezTo>
                    <a:cubicBezTo>
                      <a:pt x="2303642" y="1948361"/>
                      <a:pt x="2292212" y="1948361"/>
                      <a:pt x="2282687" y="1931216"/>
                    </a:cubicBezTo>
                    <a:cubicBezTo>
                      <a:pt x="2263637" y="1897878"/>
                      <a:pt x="2235062" y="1889306"/>
                      <a:pt x="2200772" y="1905498"/>
                    </a:cubicBezTo>
                    <a:cubicBezTo>
                      <a:pt x="2186484" y="1912166"/>
                      <a:pt x="2171244" y="1918833"/>
                      <a:pt x="2157909" y="1926453"/>
                    </a:cubicBezTo>
                    <a:cubicBezTo>
                      <a:pt x="2140764" y="1935978"/>
                      <a:pt x="2124572" y="1938836"/>
                      <a:pt x="2106474" y="1931216"/>
                    </a:cubicBezTo>
                    <a:cubicBezTo>
                      <a:pt x="2083614" y="1921691"/>
                      <a:pt x="2059802" y="1925501"/>
                      <a:pt x="2040752" y="1937883"/>
                    </a:cubicBezTo>
                    <a:cubicBezTo>
                      <a:pt x="2012177" y="1956933"/>
                      <a:pt x="1991222" y="1941693"/>
                      <a:pt x="1974077" y="1924548"/>
                    </a:cubicBezTo>
                    <a:cubicBezTo>
                      <a:pt x="1956932" y="1907403"/>
                      <a:pt x="1938834" y="1892163"/>
                      <a:pt x="1919784" y="1877876"/>
                    </a:cubicBezTo>
                    <a:cubicBezTo>
                      <a:pt x="1909307" y="1870256"/>
                      <a:pt x="1899782" y="1861683"/>
                      <a:pt x="1896924" y="1849301"/>
                    </a:cubicBezTo>
                    <a:cubicBezTo>
                      <a:pt x="1889304" y="1812153"/>
                      <a:pt x="1862634" y="1789293"/>
                      <a:pt x="1839774" y="1762623"/>
                    </a:cubicBezTo>
                    <a:cubicBezTo>
                      <a:pt x="1827392" y="1748336"/>
                      <a:pt x="1815962" y="1694043"/>
                      <a:pt x="1822629" y="1676898"/>
                    </a:cubicBezTo>
                    <a:cubicBezTo>
                      <a:pt x="1840727" y="1632131"/>
                      <a:pt x="1846442" y="1585458"/>
                      <a:pt x="1829297" y="1537833"/>
                    </a:cubicBezTo>
                    <a:cubicBezTo>
                      <a:pt x="1826439" y="1530213"/>
                      <a:pt x="1823582" y="1522593"/>
                      <a:pt x="1828344" y="1514973"/>
                    </a:cubicBezTo>
                    <a:cubicBezTo>
                      <a:pt x="1854062" y="1466396"/>
                      <a:pt x="1875017" y="1416866"/>
                      <a:pt x="1909307" y="1373051"/>
                    </a:cubicBezTo>
                    <a:cubicBezTo>
                      <a:pt x="1915022" y="1366383"/>
                      <a:pt x="1923594" y="1365431"/>
                      <a:pt x="1929309" y="1361621"/>
                    </a:cubicBezTo>
                    <a:cubicBezTo>
                      <a:pt x="1954074" y="1345428"/>
                      <a:pt x="1976934" y="1330188"/>
                      <a:pt x="1977887" y="1293041"/>
                    </a:cubicBezTo>
                    <a:cubicBezTo>
                      <a:pt x="1978839" y="1267323"/>
                      <a:pt x="1992174" y="1239701"/>
                      <a:pt x="2019797" y="1227318"/>
                    </a:cubicBezTo>
                    <a:cubicBezTo>
                      <a:pt x="2040752" y="1217793"/>
                      <a:pt x="2050277" y="1201601"/>
                      <a:pt x="2051229" y="1178741"/>
                    </a:cubicBezTo>
                    <a:cubicBezTo>
                      <a:pt x="2058849" y="1162548"/>
                      <a:pt x="2071232" y="1167311"/>
                      <a:pt x="2083614" y="1172073"/>
                    </a:cubicBezTo>
                    <a:cubicBezTo>
                      <a:pt x="2111237" y="1181598"/>
                      <a:pt x="2136002" y="1178741"/>
                      <a:pt x="2161719" y="1162548"/>
                    </a:cubicBezTo>
                    <a:cubicBezTo>
                      <a:pt x="2193152" y="1142546"/>
                      <a:pt x="2229347" y="1134926"/>
                      <a:pt x="2266494" y="1136831"/>
                    </a:cubicBezTo>
                    <a:cubicBezTo>
                      <a:pt x="2288402" y="1137783"/>
                      <a:pt x="2310309" y="1137783"/>
                      <a:pt x="2331264" y="1133021"/>
                    </a:cubicBezTo>
                    <a:cubicBezTo>
                      <a:pt x="2370317" y="1123496"/>
                      <a:pt x="2397939" y="1138736"/>
                      <a:pt x="2387462" y="1197791"/>
                    </a:cubicBezTo>
                    <a:cubicBezTo>
                      <a:pt x="2384604" y="1213983"/>
                      <a:pt x="2384604" y="1228271"/>
                      <a:pt x="2400797" y="1229223"/>
                    </a:cubicBezTo>
                    <a:cubicBezTo>
                      <a:pt x="2447469" y="1231128"/>
                      <a:pt x="2477949" y="1266371"/>
                      <a:pt x="2517002" y="1283516"/>
                    </a:cubicBezTo>
                    <a:cubicBezTo>
                      <a:pt x="2538909" y="1293041"/>
                      <a:pt x="2550339" y="1296851"/>
                      <a:pt x="2556055" y="1266371"/>
                    </a:cubicBezTo>
                    <a:cubicBezTo>
                      <a:pt x="2561769" y="1236843"/>
                      <a:pt x="2589392" y="1227318"/>
                      <a:pt x="2617967" y="1241606"/>
                    </a:cubicBezTo>
                    <a:cubicBezTo>
                      <a:pt x="2644637" y="1254941"/>
                      <a:pt x="2673212" y="1262561"/>
                      <a:pt x="2701787" y="1271133"/>
                    </a:cubicBezTo>
                    <a:cubicBezTo>
                      <a:pt x="2743697" y="1283516"/>
                      <a:pt x="2782749" y="1259703"/>
                      <a:pt x="2823707" y="1270181"/>
                    </a:cubicBezTo>
                    <a:cubicBezTo>
                      <a:pt x="2833232" y="1272086"/>
                      <a:pt x="2840852" y="1262561"/>
                      <a:pt x="2842757" y="1253988"/>
                    </a:cubicBezTo>
                    <a:cubicBezTo>
                      <a:pt x="2847519" y="1233033"/>
                      <a:pt x="2856092" y="1212078"/>
                      <a:pt x="2857997" y="1191123"/>
                    </a:cubicBezTo>
                    <a:cubicBezTo>
                      <a:pt x="2861807" y="1157786"/>
                      <a:pt x="2857044" y="1154928"/>
                      <a:pt x="2824659" y="1163501"/>
                    </a:cubicBezTo>
                    <a:cubicBezTo>
                      <a:pt x="2807514" y="1168263"/>
                      <a:pt x="2793227" y="1167311"/>
                      <a:pt x="2781797" y="1153023"/>
                    </a:cubicBezTo>
                    <a:lnTo>
                      <a:pt x="2778142" y="1149005"/>
                    </a:lnTo>
                    <a:lnTo>
                      <a:pt x="2758579" y="1157637"/>
                    </a:lnTo>
                    <a:cubicBezTo>
                      <a:pt x="2730182" y="1164691"/>
                      <a:pt x="2706072" y="1153261"/>
                      <a:pt x="2684641" y="1122543"/>
                    </a:cubicBezTo>
                    <a:cubicBezTo>
                      <a:pt x="2676068" y="1110161"/>
                      <a:pt x="2672258" y="1095873"/>
                      <a:pt x="2664638" y="1083491"/>
                    </a:cubicBezTo>
                    <a:cubicBezTo>
                      <a:pt x="2658923" y="1073966"/>
                      <a:pt x="2664638" y="1054916"/>
                      <a:pt x="2646541" y="1054916"/>
                    </a:cubicBezTo>
                    <a:cubicBezTo>
                      <a:pt x="2631301" y="1055868"/>
                      <a:pt x="2616061" y="1061583"/>
                      <a:pt x="2610346" y="1080633"/>
                    </a:cubicBezTo>
                    <a:lnTo>
                      <a:pt x="2609202" y="1082346"/>
                    </a:lnTo>
                    <a:lnTo>
                      <a:pt x="2613204" y="1086348"/>
                    </a:lnTo>
                    <a:cubicBezTo>
                      <a:pt x="2619871" y="1093968"/>
                      <a:pt x="2626539" y="1101588"/>
                      <a:pt x="2632254" y="1108255"/>
                    </a:cubicBezTo>
                    <a:cubicBezTo>
                      <a:pt x="2619871" y="1117780"/>
                      <a:pt x="2617014" y="1133020"/>
                      <a:pt x="2609394" y="1145403"/>
                    </a:cubicBezTo>
                    <a:cubicBezTo>
                      <a:pt x="2602726" y="1154928"/>
                      <a:pt x="2586534" y="1142545"/>
                      <a:pt x="2584629" y="1132068"/>
                    </a:cubicBezTo>
                    <a:cubicBezTo>
                      <a:pt x="2581771" y="1117780"/>
                      <a:pt x="2574151" y="1106350"/>
                      <a:pt x="2566055" y="1095397"/>
                    </a:cubicBezTo>
                    <a:lnTo>
                      <a:pt x="2558490" y="1083461"/>
                    </a:lnTo>
                    <a:lnTo>
                      <a:pt x="2545576" y="1071108"/>
                    </a:lnTo>
                    <a:cubicBezTo>
                      <a:pt x="2541766" y="1068251"/>
                      <a:pt x="2537003" y="1065393"/>
                      <a:pt x="2536051" y="1061583"/>
                    </a:cubicBezTo>
                    <a:cubicBezTo>
                      <a:pt x="2522716" y="1003481"/>
                      <a:pt x="2462708" y="991098"/>
                      <a:pt x="2429371" y="952046"/>
                    </a:cubicBezTo>
                    <a:cubicBezTo>
                      <a:pt x="2426513" y="949188"/>
                      <a:pt x="2421751" y="947283"/>
                      <a:pt x="2417941" y="944426"/>
                    </a:cubicBezTo>
                    <a:cubicBezTo>
                      <a:pt x="2416036" y="943473"/>
                      <a:pt x="2413178" y="943473"/>
                      <a:pt x="2407463" y="947283"/>
                    </a:cubicBezTo>
                    <a:cubicBezTo>
                      <a:pt x="2425561" y="973001"/>
                      <a:pt x="2440801" y="998718"/>
                      <a:pt x="2469376" y="1014911"/>
                    </a:cubicBezTo>
                    <a:cubicBezTo>
                      <a:pt x="2483663" y="1023483"/>
                      <a:pt x="2500808" y="1028246"/>
                      <a:pt x="2509381" y="1044438"/>
                    </a:cubicBezTo>
                    <a:cubicBezTo>
                      <a:pt x="2510333" y="1049201"/>
                      <a:pt x="2508428" y="1053963"/>
                      <a:pt x="2504618" y="1057773"/>
                    </a:cubicBezTo>
                    <a:cubicBezTo>
                      <a:pt x="2500808" y="1066346"/>
                      <a:pt x="2479853" y="1059678"/>
                      <a:pt x="2488426" y="1077776"/>
                    </a:cubicBezTo>
                    <a:cubicBezTo>
                      <a:pt x="2485568" y="1082538"/>
                      <a:pt x="2481758" y="1084443"/>
                      <a:pt x="2476996" y="1084443"/>
                    </a:cubicBezTo>
                    <a:cubicBezTo>
                      <a:pt x="2437943" y="1050153"/>
                      <a:pt x="2385556" y="1032056"/>
                      <a:pt x="2356028" y="985383"/>
                    </a:cubicBezTo>
                    <a:cubicBezTo>
                      <a:pt x="2346503" y="970143"/>
                      <a:pt x="2333168" y="968238"/>
                      <a:pt x="2317928" y="978716"/>
                    </a:cubicBezTo>
                    <a:cubicBezTo>
                      <a:pt x="2310308" y="984431"/>
                      <a:pt x="2301736" y="994908"/>
                      <a:pt x="2295068" y="993003"/>
                    </a:cubicBezTo>
                    <a:cubicBezTo>
                      <a:pt x="2237918" y="978716"/>
                      <a:pt x="2232203" y="1040628"/>
                      <a:pt x="2196008" y="1057773"/>
                    </a:cubicBezTo>
                    <a:cubicBezTo>
                      <a:pt x="2185531" y="1062536"/>
                      <a:pt x="2183626" y="1075871"/>
                      <a:pt x="2181721" y="1087301"/>
                    </a:cubicBezTo>
                    <a:cubicBezTo>
                      <a:pt x="2172196" y="1130163"/>
                      <a:pt x="2149336" y="1152071"/>
                      <a:pt x="2105521" y="1157786"/>
                    </a:cubicBezTo>
                    <a:cubicBezTo>
                      <a:pt x="2088376" y="1159691"/>
                      <a:pt x="2069326" y="1179693"/>
                      <a:pt x="2053133" y="1155881"/>
                    </a:cubicBezTo>
                    <a:cubicBezTo>
                      <a:pt x="2052181" y="1145403"/>
                      <a:pt x="2048371" y="1137783"/>
                      <a:pt x="2036941" y="1136831"/>
                    </a:cubicBezTo>
                    <a:cubicBezTo>
                      <a:pt x="2026463" y="1135878"/>
                      <a:pt x="2010271" y="1148261"/>
                      <a:pt x="2008366" y="1131116"/>
                    </a:cubicBezTo>
                    <a:cubicBezTo>
                      <a:pt x="2005508" y="1113018"/>
                      <a:pt x="1993126" y="1094921"/>
                      <a:pt x="2001698" y="1074918"/>
                    </a:cubicBezTo>
                    <a:cubicBezTo>
                      <a:pt x="2011223" y="1051106"/>
                      <a:pt x="2015986" y="1027293"/>
                      <a:pt x="2008366" y="1001576"/>
                    </a:cubicBezTo>
                    <a:cubicBezTo>
                      <a:pt x="2002651" y="979668"/>
                      <a:pt x="2021701" y="978716"/>
                      <a:pt x="2035988" y="977763"/>
                    </a:cubicBezTo>
                    <a:cubicBezTo>
                      <a:pt x="2059801" y="974906"/>
                      <a:pt x="2083613" y="981573"/>
                      <a:pt x="2107426" y="983478"/>
                    </a:cubicBezTo>
                    <a:cubicBezTo>
                      <a:pt x="2120761" y="984431"/>
                      <a:pt x="2139811" y="992051"/>
                      <a:pt x="2148383" y="975858"/>
                    </a:cubicBezTo>
                    <a:cubicBezTo>
                      <a:pt x="2157908" y="956808"/>
                      <a:pt x="2162671" y="934901"/>
                      <a:pt x="2150288" y="913946"/>
                    </a:cubicBezTo>
                    <a:cubicBezTo>
                      <a:pt x="2140763" y="897753"/>
                      <a:pt x="2131238" y="882513"/>
                      <a:pt x="2112188" y="876798"/>
                    </a:cubicBezTo>
                    <a:cubicBezTo>
                      <a:pt x="2105521" y="874893"/>
                      <a:pt x="2094091" y="873941"/>
                      <a:pt x="2096948" y="862511"/>
                    </a:cubicBezTo>
                    <a:cubicBezTo>
                      <a:pt x="2098853" y="852033"/>
                      <a:pt x="2109331" y="852033"/>
                      <a:pt x="2118856" y="849176"/>
                    </a:cubicBezTo>
                    <a:cubicBezTo>
                      <a:pt x="2149336" y="838698"/>
                      <a:pt x="2177911" y="830126"/>
                      <a:pt x="2206486" y="810123"/>
                    </a:cubicBezTo>
                    <a:cubicBezTo>
                      <a:pt x="2241728" y="785358"/>
                      <a:pt x="2258873" y="735828"/>
                      <a:pt x="2308403" y="731066"/>
                    </a:cubicBezTo>
                    <a:cubicBezTo>
                      <a:pt x="2322691" y="729161"/>
                      <a:pt x="2323643" y="718683"/>
                      <a:pt x="2321738" y="708206"/>
                    </a:cubicBezTo>
                    <a:cubicBezTo>
                      <a:pt x="2319833" y="698681"/>
                      <a:pt x="2314118" y="689156"/>
                      <a:pt x="2311261" y="679631"/>
                    </a:cubicBezTo>
                    <a:cubicBezTo>
                      <a:pt x="2307451" y="666296"/>
                      <a:pt x="2305546" y="652008"/>
                      <a:pt x="2320786" y="643436"/>
                    </a:cubicBezTo>
                    <a:cubicBezTo>
                      <a:pt x="2326501" y="640578"/>
                      <a:pt x="2334121" y="632958"/>
                      <a:pt x="2338883" y="638673"/>
                    </a:cubicBezTo>
                    <a:cubicBezTo>
                      <a:pt x="2346503" y="649151"/>
                      <a:pt x="2353171" y="662486"/>
                      <a:pt x="2343646" y="675821"/>
                    </a:cubicBezTo>
                    <a:cubicBezTo>
                      <a:pt x="2337931" y="685346"/>
                      <a:pt x="2342693" y="692966"/>
                      <a:pt x="2348408" y="699633"/>
                    </a:cubicBezTo>
                    <a:cubicBezTo>
                      <a:pt x="2356028" y="708206"/>
                      <a:pt x="2364601" y="711063"/>
                      <a:pt x="2376031" y="706301"/>
                    </a:cubicBezTo>
                    <a:cubicBezTo>
                      <a:pt x="2378888" y="705348"/>
                      <a:pt x="2381746" y="704396"/>
                      <a:pt x="2385556" y="704396"/>
                    </a:cubicBezTo>
                    <a:cubicBezTo>
                      <a:pt x="2409368" y="712968"/>
                      <a:pt x="2432228" y="712016"/>
                      <a:pt x="2454136" y="698681"/>
                    </a:cubicBezTo>
                    <a:cubicBezTo>
                      <a:pt x="2460803" y="694871"/>
                      <a:pt x="2469376" y="692966"/>
                      <a:pt x="2476996" y="692013"/>
                    </a:cubicBezTo>
                    <a:cubicBezTo>
                      <a:pt x="2517001" y="689156"/>
                      <a:pt x="2517001" y="689156"/>
                      <a:pt x="2517953" y="648198"/>
                    </a:cubicBezTo>
                    <a:cubicBezTo>
                      <a:pt x="2525573" y="626291"/>
                      <a:pt x="2540813" y="618671"/>
                      <a:pt x="2563673" y="626291"/>
                    </a:cubicBezTo>
                    <a:cubicBezTo>
                      <a:pt x="2558911" y="610098"/>
                      <a:pt x="2545576" y="599621"/>
                      <a:pt x="2554148" y="585333"/>
                    </a:cubicBezTo>
                    <a:lnTo>
                      <a:pt x="2572928" y="573708"/>
                    </a:lnTo>
                    <a:lnTo>
                      <a:pt x="2586098" y="571735"/>
                    </a:lnTo>
                    <a:lnTo>
                      <a:pt x="2586726" y="571671"/>
                    </a:lnTo>
                    <a:cubicBezTo>
                      <a:pt x="2599630" y="572653"/>
                      <a:pt x="2613203" y="578189"/>
                      <a:pt x="2624633" y="568188"/>
                    </a:cubicBezTo>
                    <a:cubicBezTo>
                      <a:pt x="2626538" y="566283"/>
                      <a:pt x="2628443" y="565331"/>
                      <a:pt x="2630348" y="563426"/>
                    </a:cubicBezTo>
                    <a:cubicBezTo>
                      <a:pt x="2634158" y="561521"/>
                      <a:pt x="2634158" y="568188"/>
                      <a:pt x="2633206" y="563426"/>
                    </a:cubicBezTo>
                    <a:cubicBezTo>
                      <a:pt x="2632253" y="557711"/>
                      <a:pt x="2629396" y="564378"/>
                      <a:pt x="2626538" y="563426"/>
                    </a:cubicBezTo>
                    <a:cubicBezTo>
                      <a:pt x="2615584" y="567236"/>
                      <a:pt x="2604392" y="569141"/>
                      <a:pt x="2593082" y="570689"/>
                    </a:cubicBezTo>
                    <a:lnTo>
                      <a:pt x="2586098" y="571735"/>
                    </a:lnTo>
                    <a:lnTo>
                      <a:pt x="2574151" y="572951"/>
                    </a:lnTo>
                    <a:lnTo>
                      <a:pt x="2572928" y="573708"/>
                    </a:lnTo>
                    <a:lnTo>
                      <a:pt x="2558911" y="575808"/>
                    </a:lnTo>
                    <a:cubicBezTo>
                      <a:pt x="2533193" y="580571"/>
                      <a:pt x="2516048" y="563426"/>
                      <a:pt x="2506523" y="541518"/>
                    </a:cubicBezTo>
                    <a:cubicBezTo>
                      <a:pt x="2496998" y="519611"/>
                      <a:pt x="2487473" y="498656"/>
                      <a:pt x="2512238" y="480558"/>
                    </a:cubicBezTo>
                    <a:cubicBezTo>
                      <a:pt x="2520811" y="474843"/>
                      <a:pt x="2527478" y="467223"/>
                      <a:pt x="2533193" y="458651"/>
                    </a:cubicBezTo>
                    <a:cubicBezTo>
                      <a:pt x="2537003" y="452936"/>
                      <a:pt x="2541766" y="446268"/>
                      <a:pt x="2534146" y="440553"/>
                    </a:cubicBezTo>
                    <a:cubicBezTo>
                      <a:pt x="2526526" y="434838"/>
                      <a:pt x="2515096" y="437696"/>
                      <a:pt x="2513191" y="445316"/>
                    </a:cubicBezTo>
                    <a:cubicBezTo>
                      <a:pt x="2506523" y="474843"/>
                      <a:pt x="2482711" y="489131"/>
                      <a:pt x="2464613" y="509133"/>
                    </a:cubicBezTo>
                    <a:cubicBezTo>
                      <a:pt x="2452231" y="523421"/>
                      <a:pt x="2455088" y="538661"/>
                      <a:pt x="2467471" y="551996"/>
                    </a:cubicBezTo>
                    <a:cubicBezTo>
                      <a:pt x="2481758" y="567236"/>
                      <a:pt x="2481758" y="582476"/>
                      <a:pt x="2468423" y="597716"/>
                    </a:cubicBezTo>
                    <a:cubicBezTo>
                      <a:pt x="2457946" y="610098"/>
                      <a:pt x="2455088" y="623433"/>
                      <a:pt x="2453183" y="638673"/>
                    </a:cubicBezTo>
                    <a:cubicBezTo>
                      <a:pt x="2451278" y="657723"/>
                      <a:pt x="2442706" y="671058"/>
                      <a:pt x="2423656" y="676773"/>
                    </a:cubicBezTo>
                    <a:cubicBezTo>
                      <a:pt x="2413178" y="682488"/>
                      <a:pt x="2402701" y="690108"/>
                      <a:pt x="2389366" y="683441"/>
                    </a:cubicBezTo>
                    <a:cubicBezTo>
                      <a:pt x="2381746" y="676773"/>
                      <a:pt x="2376983" y="670106"/>
                      <a:pt x="2383651" y="659628"/>
                    </a:cubicBezTo>
                    <a:cubicBezTo>
                      <a:pt x="2377936" y="649151"/>
                      <a:pt x="2372221" y="638673"/>
                      <a:pt x="2367458" y="627243"/>
                    </a:cubicBezTo>
                    <a:cubicBezTo>
                      <a:pt x="2348408" y="585333"/>
                      <a:pt x="2348408" y="584381"/>
                      <a:pt x="2308403" y="612003"/>
                    </a:cubicBezTo>
                    <a:cubicBezTo>
                      <a:pt x="2273161" y="616766"/>
                      <a:pt x="2265541" y="608193"/>
                      <a:pt x="2270303" y="571046"/>
                    </a:cubicBezTo>
                    <a:cubicBezTo>
                      <a:pt x="2271256" y="560568"/>
                      <a:pt x="2287448" y="545328"/>
                      <a:pt x="2260778" y="543423"/>
                    </a:cubicBezTo>
                    <a:cubicBezTo>
                      <a:pt x="2255063" y="542471"/>
                      <a:pt x="2255063" y="530088"/>
                      <a:pt x="2259826" y="522468"/>
                    </a:cubicBezTo>
                    <a:cubicBezTo>
                      <a:pt x="2313166" y="486273"/>
                      <a:pt x="2361743" y="445316"/>
                      <a:pt x="2390318" y="385308"/>
                    </a:cubicBezTo>
                    <a:cubicBezTo>
                      <a:pt x="2396986" y="372926"/>
                      <a:pt x="2403653" y="362448"/>
                      <a:pt x="2416988" y="357686"/>
                    </a:cubicBezTo>
                    <a:cubicBezTo>
                      <a:pt x="2416988" y="355781"/>
                      <a:pt x="2416988" y="353876"/>
                      <a:pt x="2417941" y="351971"/>
                    </a:cubicBezTo>
                    <a:cubicBezTo>
                      <a:pt x="2419846" y="352923"/>
                      <a:pt x="2423656" y="354828"/>
                      <a:pt x="2424608" y="353876"/>
                    </a:cubicBezTo>
                    <a:cubicBezTo>
                      <a:pt x="2434371" y="344351"/>
                      <a:pt x="2443539" y="338934"/>
                      <a:pt x="2452245" y="336582"/>
                    </a:cubicBezTo>
                    <a:cubicBezTo>
                      <a:pt x="2458775" y="334818"/>
                      <a:pt x="2465045" y="334779"/>
                      <a:pt x="2471113" y="336025"/>
                    </a:cubicBezTo>
                    <a:close/>
                    <a:moveTo>
                      <a:pt x="761544" y="194808"/>
                    </a:moveTo>
                    <a:cubicBezTo>
                      <a:pt x="773926" y="196713"/>
                      <a:pt x="774879" y="206238"/>
                      <a:pt x="773926" y="216716"/>
                    </a:cubicBezTo>
                    <a:cubicBezTo>
                      <a:pt x="755829" y="237671"/>
                      <a:pt x="760591" y="257673"/>
                      <a:pt x="773926" y="278628"/>
                    </a:cubicBezTo>
                    <a:cubicBezTo>
                      <a:pt x="748209" y="302441"/>
                      <a:pt x="720586" y="315776"/>
                      <a:pt x="687249" y="293868"/>
                    </a:cubicBezTo>
                    <a:cubicBezTo>
                      <a:pt x="682486" y="291011"/>
                      <a:pt x="675819" y="292916"/>
                      <a:pt x="671056" y="292916"/>
                    </a:cubicBezTo>
                    <a:cubicBezTo>
                      <a:pt x="660579" y="294821"/>
                      <a:pt x="650101" y="296726"/>
                      <a:pt x="640576" y="298631"/>
                    </a:cubicBezTo>
                    <a:cubicBezTo>
                      <a:pt x="627241" y="300536"/>
                      <a:pt x="613906" y="302441"/>
                      <a:pt x="603429" y="291011"/>
                    </a:cubicBezTo>
                    <a:cubicBezTo>
                      <a:pt x="636766" y="258626"/>
                      <a:pt x="678676" y="239576"/>
                      <a:pt x="715824" y="211953"/>
                    </a:cubicBezTo>
                    <a:cubicBezTo>
                      <a:pt x="719634" y="209096"/>
                      <a:pt x="724396" y="211953"/>
                      <a:pt x="727254" y="215763"/>
                    </a:cubicBezTo>
                    <a:cubicBezTo>
                      <a:pt x="746304" y="220526"/>
                      <a:pt x="741541" y="187188"/>
                      <a:pt x="761544" y="194808"/>
                    </a:cubicBezTo>
                    <a:close/>
                    <a:moveTo>
                      <a:pt x="873343" y="184331"/>
                    </a:moveTo>
                    <a:cubicBezTo>
                      <a:pt x="879653" y="185283"/>
                      <a:pt x="886320" y="188617"/>
                      <a:pt x="891083" y="191951"/>
                    </a:cubicBezTo>
                    <a:cubicBezTo>
                      <a:pt x="904418" y="200523"/>
                      <a:pt x="892988" y="209096"/>
                      <a:pt x="888226" y="217668"/>
                    </a:cubicBezTo>
                    <a:lnTo>
                      <a:pt x="879241" y="234820"/>
                    </a:lnTo>
                    <a:lnTo>
                      <a:pt x="895370" y="235036"/>
                    </a:lnTo>
                    <a:cubicBezTo>
                      <a:pt x="907514" y="238206"/>
                      <a:pt x="906800" y="249815"/>
                      <a:pt x="899656" y="266246"/>
                    </a:cubicBezTo>
                    <a:cubicBezTo>
                      <a:pt x="894893" y="277676"/>
                      <a:pt x="884416" y="289106"/>
                      <a:pt x="892988" y="303393"/>
                    </a:cubicBezTo>
                    <a:cubicBezTo>
                      <a:pt x="897751" y="310061"/>
                      <a:pt x="901561" y="309108"/>
                      <a:pt x="905371" y="303393"/>
                    </a:cubicBezTo>
                    <a:cubicBezTo>
                      <a:pt x="923468" y="307203"/>
                      <a:pt x="923468" y="307203"/>
                      <a:pt x="915848" y="337683"/>
                    </a:cubicBezTo>
                    <a:cubicBezTo>
                      <a:pt x="926326" y="330063"/>
                      <a:pt x="936803" y="329111"/>
                      <a:pt x="946328" y="324348"/>
                    </a:cubicBezTo>
                    <a:lnTo>
                      <a:pt x="973409" y="303804"/>
                    </a:lnTo>
                    <a:lnTo>
                      <a:pt x="975260" y="292796"/>
                    </a:lnTo>
                    <a:cubicBezTo>
                      <a:pt x="974903" y="288629"/>
                      <a:pt x="972522" y="284819"/>
                      <a:pt x="965378" y="281485"/>
                    </a:cubicBezTo>
                    <a:cubicBezTo>
                      <a:pt x="944423" y="270055"/>
                      <a:pt x="942518" y="249100"/>
                      <a:pt x="962521" y="233860"/>
                    </a:cubicBezTo>
                    <a:cubicBezTo>
                      <a:pt x="977761" y="221478"/>
                      <a:pt x="993953" y="208143"/>
                      <a:pt x="1013956" y="203380"/>
                    </a:cubicBezTo>
                    <a:cubicBezTo>
                      <a:pt x="1018718" y="201475"/>
                      <a:pt x="1023481" y="200046"/>
                      <a:pt x="1028243" y="200165"/>
                    </a:cubicBezTo>
                    <a:cubicBezTo>
                      <a:pt x="1033006" y="200284"/>
                      <a:pt x="1037768" y="201951"/>
                      <a:pt x="1042531" y="206238"/>
                    </a:cubicBezTo>
                    <a:cubicBezTo>
                      <a:pt x="1037768" y="220525"/>
                      <a:pt x="1018718" y="221478"/>
                      <a:pt x="1016813" y="234813"/>
                    </a:cubicBezTo>
                    <a:cubicBezTo>
                      <a:pt x="1029196" y="212905"/>
                      <a:pt x="1052056" y="208143"/>
                      <a:pt x="1075868" y="204333"/>
                    </a:cubicBezTo>
                    <a:cubicBezTo>
                      <a:pt x="1082536" y="204333"/>
                      <a:pt x="1089203" y="204333"/>
                      <a:pt x="1095871" y="204333"/>
                    </a:cubicBezTo>
                    <a:cubicBezTo>
                      <a:pt x="1106348" y="211953"/>
                      <a:pt x="1099681" y="223383"/>
                      <a:pt x="1099681" y="232908"/>
                    </a:cubicBezTo>
                    <a:cubicBezTo>
                      <a:pt x="1112063" y="235765"/>
                      <a:pt x="1123493" y="229098"/>
                      <a:pt x="1133971" y="231003"/>
                    </a:cubicBezTo>
                    <a:cubicBezTo>
                      <a:pt x="1140638" y="231003"/>
                      <a:pt x="1146353" y="233860"/>
                      <a:pt x="1151116" y="238623"/>
                    </a:cubicBezTo>
                    <a:cubicBezTo>
                      <a:pt x="1162546" y="262435"/>
                      <a:pt x="1192073" y="265293"/>
                      <a:pt x="1205408" y="287200"/>
                    </a:cubicBezTo>
                    <a:cubicBezTo>
                      <a:pt x="1219696" y="305298"/>
                      <a:pt x="1210171" y="320538"/>
                      <a:pt x="1198741" y="334825"/>
                    </a:cubicBezTo>
                    <a:cubicBezTo>
                      <a:pt x="1205408" y="359590"/>
                      <a:pt x="1234936" y="358638"/>
                      <a:pt x="1248271" y="377688"/>
                    </a:cubicBezTo>
                    <a:cubicBezTo>
                      <a:pt x="1257796" y="391023"/>
                      <a:pt x="1257796" y="393880"/>
                      <a:pt x="1246366" y="402453"/>
                    </a:cubicBezTo>
                    <a:cubicBezTo>
                      <a:pt x="1226363" y="415788"/>
                      <a:pt x="1207313" y="445315"/>
                      <a:pt x="1187311" y="402453"/>
                    </a:cubicBezTo>
                    <a:cubicBezTo>
                      <a:pt x="1184453" y="396738"/>
                      <a:pt x="1176833" y="390070"/>
                      <a:pt x="1171118" y="396738"/>
                    </a:cubicBezTo>
                    <a:cubicBezTo>
                      <a:pt x="1161593" y="407215"/>
                      <a:pt x="1163498" y="418645"/>
                      <a:pt x="1171118" y="431028"/>
                    </a:cubicBezTo>
                    <a:cubicBezTo>
                      <a:pt x="1186358" y="457698"/>
                      <a:pt x="1180643" y="471033"/>
                      <a:pt x="1151116" y="479605"/>
                    </a:cubicBezTo>
                    <a:cubicBezTo>
                      <a:pt x="1147306" y="475795"/>
                      <a:pt x="1141591" y="474843"/>
                      <a:pt x="1136828" y="476748"/>
                    </a:cubicBezTo>
                    <a:cubicBezTo>
                      <a:pt x="1132066" y="478653"/>
                      <a:pt x="1134923" y="483415"/>
                      <a:pt x="1136828" y="487225"/>
                    </a:cubicBezTo>
                    <a:cubicBezTo>
                      <a:pt x="1135876" y="500560"/>
                      <a:pt x="1128256" y="503418"/>
                      <a:pt x="1118731" y="497703"/>
                    </a:cubicBezTo>
                    <a:cubicBezTo>
                      <a:pt x="1098728" y="487225"/>
                      <a:pt x="1074916" y="482463"/>
                      <a:pt x="1066343" y="455793"/>
                    </a:cubicBezTo>
                    <a:cubicBezTo>
                      <a:pt x="1058723" y="432933"/>
                      <a:pt x="1039673" y="427218"/>
                      <a:pt x="1016813" y="433885"/>
                    </a:cubicBezTo>
                    <a:cubicBezTo>
                      <a:pt x="1008241" y="436743"/>
                      <a:pt x="999668" y="438648"/>
                      <a:pt x="996811" y="428170"/>
                    </a:cubicBezTo>
                    <a:cubicBezTo>
                      <a:pt x="993001" y="415788"/>
                      <a:pt x="1007288" y="411025"/>
                      <a:pt x="1013003" y="411978"/>
                    </a:cubicBezTo>
                    <a:cubicBezTo>
                      <a:pt x="1055866" y="420550"/>
                      <a:pt x="1078726" y="386260"/>
                      <a:pt x="1109206" y="369115"/>
                    </a:cubicBezTo>
                    <a:cubicBezTo>
                      <a:pt x="1117778" y="343398"/>
                      <a:pt x="1089203" y="330063"/>
                      <a:pt x="1089203" y="307203"/>
                    </a:cubicBezTo>
                    <a:cubicBezTo>
                      <a:pt x="1085393" y="301488"/>
                      <a:pt x="1081583" y="296725"/>
                      <a:pt x="1077773" y="291010"/>
                    </a:cubicBezTo>
                    <a:cubicBezTo>
                      <a:pt x="1057771" y="307203"/>
                      <a:pt x="1036816" y="290058"/>
                      <a:pt x="1016813" y="292915"/>
                    </a:cubicBezTo>
                    <a:cubicBezTo>
                      <a:pt x="1012050" y="293391"/>
                      <a:pt x="1008717" y="294106"/>
                      <a:pt x="1007169" y="296011"/>
                    </a:cubicBezTo>
                    <a:lnTo>
                      <a:pt x="1007866" y="302667"/>
                    </a:lnTo>
                    <a:lnTo>
                      <a:pt x="1009193" y="303393"/>
                    </a:lnTo>
                    <a:cubicBezTo>
                      <a:pt x="1013003" y="324348"/>
                      <a:pt x="986333" y="363401"/>
                      <a:pt x="962521" y="370068"/>
                    </a:cubicBezTo>
                    <a:cubicBezTo>
                      <a:pt x="943471" y="375783"/>
                      <a:pt x="924421" y="377688"/>
                      <a:pt x="905371" y="371973"/>
                    </a:cubicBezTo>
                    <a:cubicBezTo>
                      <a:pt x="896798" y="389118"/>
                      <a:pt x="879653" y="396738"/>
                      <a:pt x="868223" y="410073"/>
                    </a:cubicBezTo>
                    <a:cubicBezTo>
                      <a:pt x="859651" y="419598"/>
                      <a:pt x="849173" y="424361"/>
                      <a:pt x="836791" y="426266"/>
                    </a:cubicBezTo>
                    <a:cubicBezTo>
                      <a:pt x="830123" y="425313"/>
                      <a:pt x="820598" y="421503"/>
                      <a:pt x="816788" y="424361"/>
                    </a:cubicBezTo>
                    <a:cubicBezTo>
                      <a:pt x="772973" y="455793"/>
                      <a:pt x="714871" y="464366"/>
                      <a:pt x="677723" y="507228"/>
                    </a:cubicBezTo>
                    <a:cubicBezTo>
                      <a:pt x="667246" y="519611"/>
                      <a:pt x="646291" y="531993"/>
                      <a:pt x="668198" y="553901"/>
                    </a:cubicBezTo>
                    <a:cubicBezTo>
                      <a:pt x="672961" y="558663"/>
                      <a:pt x="665341" y="574856"/>
                      <a:pt x="662483" y="586286"/>
                    </a:cubicBezTo>
                    <a:cubicBezTo>
                      <a:pt x="685343" y="585333"/>
                      <a:pt x="702488" y="596763"/>
                      <a:pt x="716776" y="612956"/>
                    </a:cubicBezTo>
                    <a:cubicBezTo>
                      <a:pt x="731063" y="630101"/>
                      <a:pt x="747256" y="644388"/>
                      <a:pt x="771068" y="645341"/>
                    </a:cubicBezTo>
                    <a:cubicBezTo>
                      <a:pt x="789166" y="646293"/>
                      <a:pt x="788213" y="653913"/>
                      <a:pt x="782498" y="667248"/>
                    </a:cubicBezTo>
                    <a:cubicBezTo>
                      <a:pt x="774878" y="685346"/>
                      <a:pt x="766306" y="702491"/>
                      <a:pt x="772973" y="726303"/>
                    </a:cubicBezTo>
                    <a:cubicBezTo>
                      <a:pt x="779641" y="752973"/>
                      <a:pt x="789166" y="747258"/>
                      <a:pt x="805358" y="736781"/>
                    </a:cubicBezTo>
                    <a:cubicBezTo>
                      <a:pt x="823456" y="725351"/>
                      <a:pt x="826313" y="706301"/>
                      <a:pt x="828218" y="689156"/>
                    </a:cubicBezTo>
                    <a:cubicBezTo>
                      <a:pt x="831076" y="669153"/>
                      <a:pt x="841553" y="660581"/>
                      <a:pt x="858698" y="652961"/>
                    </a:cubicBezTo>
                    <a:cubicBezTo>
                      <a:pt x="901561" y="638673"/>
                      <a:pt x="911086" y="619623"/>
                      <a:pt x="901561" y="573903"/>
                    </a:cubicBezTo>
                    <a:cubicBezTo>
                      <a:pt x="900608" y="569141"/>
                      <a:pt x="899656" y="563426"/>
                      <a:pt x="904418" y="561521"/>
                    </a:cubicBezTo>
                    <a:cubicBezTo>
                      <a:pt x="937756" y="550091"/>
                      <a:pt x="937756" y="514848"/>
                      <a:pt x="953948" y="491988"/>
                    </a:cubicBezTo>
                    <a:cubicBezTo>
                      <a:pt x="957758" y="486273"/>
                      <a:pt x="961568" y="480558"/>
                      <a:pt x="968236" y="478653"/>
                    </a:cubicBezTo>
                    <a:cubicBezTo>
                      <a:pt x="991096" y="471986"/>
                      <a:pt x="1037768" y="491036"/>
                      <a:pt x="1049198" y="512943"/>
                    </a:cubicBezTo>
                    <a:cubicBezTo>
                      <a:pt x="1061581" y="517706"/>
                      <a:pt x="1074916" y="522468"/>
                      <a:pt x="1063486" y="539613"/>
                    </a:cubicBezTo>
                    <a:cubicBezTo>
                      <a:pt x="1048246" y="555806"/>
                      <a:pt x="1052056" y="572951"/>
                      <a:pt x="1067296" y="583428"/>
                    </a:cubicBezTo>
                    <a:cubicBezTo>
                      <a:pt x="1084441" y="593906"/>
                      <a:pt x="1099681" y="578666"/>
                      <a:pt x="1112063" y="568188"/>
                    </a:cubicBezTo>
                    <a:cubicBezTo>
                      <a:pt x="1139686" y="545328"/>
                      <a:pt x="1138733" y="544376"/>
                      <a:pt x="1146353" y="580571"/>
                    </a:cubicBezTo>
                    <a:cubicBezTo>
                      <a:pt x="1149211" y="592953"/>
                      <a:pt x="1154926" y="606288"/>
                      <a:pt x="1151116" y="616766"/>
                    </a:cubicBezTo>
                    <a:cubicBezTo>
                      <a:pt x="1138733" y="656771"/>
                      <a:pt x="1163498" y="672011"/>
                      <a:pt x="1193026" y="684393"/>
                    </a:cubicBezTo>
                    <a:cubicBezTo>
                      <a:pt x="1193026" y="693918"/>
                      <a:pt x="1188501" y="696537"/>
                      <a:pt x="1182905" y="697847"/>
                    </a:cubicBezTo>
                    <a:lnTo>
                      <a:pt x="1179024" y="699159"/>
                    </a:lnTo>
                    <a:lnTo>
                      <a:pt x="1177845" y="699023"/>
                    </a:lnTo>
                    <a:cubicBezTo>
                      <a:pt x="1174214" y="699455"/>
                      <a:pt x="1170404" y="700824"/>
                      <a:pt x="1166356" y="703443"/>
                    </a:cubicBezTo>
                    <a:lnTo>
                      <a:pt x="1179024" y="699159"/>
                    </a:lnTo>
                    <a:lnTo>
                      <a:pt x="1188263" y="700229"/>
                    </a:lnTo>
                    <a:cubicBezTo>
                      <a:pt x="1194931" y="702491"/>
                      <a:pt x="1201122" y="707253"/>
                      <a:pt x="1207313" y="712016"/>
                    </a:cubicBezTo>
                    <a:cubicBezTo>
                      <a:pt x="1210647" y="727732"/>
                      <a:pt x="1209694" y="741781"/>
                      <a:pt x="1205051" y="754402"/>
                    </a:cubicBezTo>
                    <a:lnTo>
                      <a:pt x="1180854" y="787924"/>
                    </a:lnTo>
                    <a:lnTo>
                      <a:pt x="1187073" y="807504"/>
                    </a:lnTo>
                    <a:cubicBezTo>
                      <a:pt x="1190883" y="812504"/>
                      <a:pt x="1196836" y="815362"/>
                      <a:pt x="1206361" y="814886"/>
                    </a:cubicBezTo>
                    <a:cubicBezTo>
                      <a:pt x="1214934" y="814886"/>
                      <a:pt x="1223506" y="816791"/>
                      <a:pt x="1213981" y="828221"/>
                    </a:cubicBezTo>
                    <a:cubicBezTo>
                      <a:pt x="1208266" y="850128"/>
                      <a:pt x="1205409" y="874893"/>
                      <a:pt x="1172071" y="862511"/>
                    </a:cubicBezTo>
                    <a:cubicBezTo>
                      <a:pt x="1153021" y="859653"/>
                      <a:pt x="1123494" y="872036"/>
                      <a:pt x="1115874" y="854891"/>
                    </a:cubicBezTo>
                    <a:cubicBezTo>
                      <a:pt x="1109206" y="839651"/>
                      <a:pt x="1133971" y="821553"/>
                      <a:pt x="1148259" y="807266"/>
                    </a:cubicBezTo>
                    <a:cubicBezTo>
                      <a:pt x="1157784" y="799646"/>
                      <a:pt x="1159689" y="785358"/>
                      <a:pt x="1173024" y="780596"/>
                    </a:cubicBezTo>
                    <a:lnTo>
                      <a:pt x="1173125" y="780684"/>
                    </a:lnTo>
                    <a:lnTo>
                      <a:pt x="1174333" y="770475"/>
                    </a:lnTo>
                    <a:cubicBezTo>
                      <a:pt x="1173023" y="767975"/>
                      <a:pt x="1169689" y="766784"/>
                      <a:pt x="1163498" y="767261"/>
                    </a:cubicBezTo>
                    <a:cubicBezTo>
                      <a:pt x="1147306" y="769166"/>
                      <a:pt x="1137781" y="780596"/>
                      <a:pt x="1124446" y="787263"/>
                    </a:cubicBezTo>
                    <a:cubicBezTo>
                      <a:pt x="1097776" y="793931"/>
                      <a:pt x="1070153" y="791073"/>
                      <a:pt x="1043483" y="789168"/>
                    </a:cubicBezTo>
                    <a:cubicBezTo>
                      <a:pt x="1026338" y="788216"/>
                      <a:pt x="1010146" y="786311"/>
                      <a:pt x="993953" y="794883"/>
                    </a:cubicBezTo>
                    <a:cubicBezTo>
                      <a:pt x="987286" y="810123"/>
                      <a:pt x="971093" y="808218"/>
                      <a:pt x="959663" y="814886"/>
                    </a:cubicBezTo>
                    <a:cubicBezTo>
                      <a:pt x="951091" y="825363"/>
                      <a:pt x="939661" y="831078"/>
                      <a:pt x="929183" y="839651"/>
                    </a:cubicBezTo>
                    <a:lnTo>
                      <a:pt x="925100" y="843462"/>
                    </a:lnTo>
                    <a:lnTo>
                      <a:pt x="915848" y="851081"/>
                    </a:lnTo>
                    <a:cubicBezTo>
                      <a:pt x="915848" y="851081"/>
                      <a:pt x="912991" y="851081"/>
                      <a:pt x="912991" y="851081"/>
                    </a:cubicBezTo>
                    <a:cubicBezTo>
                      <a:pt x="912991" y="851081"/>
                      <a:pt x="914896" y="852986"/>
                      <a:pt x="914896" y="852986"/>
                    </a:cubicBezTo>
                    <a:lnTo>
                      <a:pt x="925100" y="843462"/>
                    </a:lnTo>
                    <a:lnTo>
                      <a:pt x="932041" y="837746"/>
                    </a:lnTo>
                    <a:cubicBezTo>
                      <a:pt x="942518" y="824411"/>
                      <a:pt x="959663" y="826316"/>
                      <a:pt x="972998" y="820601"/>
                    </a:cubicBezTo>
                    <a:cubicBezTo>
                      <a:pt x="979666" y="818696"/>
                      <a:pt x="986333" y="814886"/>
                      <a:pt x="992048" y="814886"/>
                    </a:cubicBezTo>
                    <a:cubicBezTo>
                      <a:pt x="1003478" y="813933"/>
                      <a:pt x="1017766" y="809171"/>
                      <a:pt x="1023481" y="819648"/>
                    </a:cubicBezTo>
                    <a:cubicBezTo>
                      <a:pt x="1032053" y="834888"/>
                      <a:pt x="1013003" y="835841"/>
                      <a:pt x="1005383" y="842508"/>
                    </a:cubicBezTo>
                    <a:cubicBezTo>
                      <a:pt x="1003478" y="844413"/>
                      <a:pt x="1005383" y="851081"/>
                      <a:pt x="1006336" y="854891"/>
                    </a:cubicBezTo>
                    <a:cubicBezTo>
                      <a:pt x="997763" y="866321"/>
                      <a:pt x="1011098" y="877751"/>
                      <a:pt x="1005383" y="889181"/>
                    </a:cubicBezTo>
                    <a:cubicBezTo>
                      <a:pt x="1001573" y="899658"/>
                      <a:pt x="992048" y="903468"/>
                      <a:pt x="984428" y="910136"/>
                    </a:cubicBezTo>
                    <a:cubicBezTo>
                      <a:pt x="974903" y="918708"/>
                      <a:pt x="961568" y="909183"/>
                      <a:pt x="952043" y="916803"/>
                    </a:cubicBezTo>
                    <a:cubicBezTo>
                      <a:pt x="937756" y="931091"/>
                      <a:pt x="916801" y="932043"/>
                      <a:pt x="899656" y="938711"/>
                    </a:cubicBezTo>
                    <a:cubicBezTo>
                      <a:pt x="876796" y="947283"/>
                      <a:pt x="858698" y="959666"/>
                      <a:pt x="855841" y="985383"/>
                    </a:cubicBezTo>
                    <a:cubicBezTo>
                      <a:pt x="853936" y="1001576"/>
                      <a:pt x="839648" y="1003481"/>
                      <a:pt x="831076" y="1003481"/>
                    </a:cubicBezTo>
                    <a:cubicBezTo>
                      <a:pt x="779641" y="1006338"/>
                      <a:pt x="763448" y="1048248"/>
                      <a:pt x="738683" y="1081586"/>
                    </a:cubicBezTo>
                    <a:cubicBezTo>
                      <a:pt x="708203" y="1076823"/>
                      <a:pt x="712013" y="1097778"/>
                      <a:pt x="711061" y="1115876"/>
                    </a:cubicBezTo>
                    <a:cubicBezTo>
                      <a:pt x="707251" y="1144451"/>
                      <a:pt x="692011" y="1163501"/>
                      <a:pt x="666293" y="1175883"/>
                    </a:cubicBezTo>
                    <a:cubicBezTo>
                      <a:pt x="636766" y="1191123"/>
                      <a:pt x="610096" y="1209221"/>
                      <a:pt x="585331" y="1230176"/>
                    </a:cubicBezTo>
                    <a:cubicBezTo>
                      <a:pt x="565328" y="1247320"/>
                      <a:pt x="557708" y="1270181"/>
                      <a:pt x="559613" y="1297803"/>
                    </a:cubicBezTo>
                    <a:cubicBezTo>
                      <a:pt x="561518" y="1327331"/>
                      <a:pt x="564376" y="1356858"/>
                      <a:pt x="557708" y="1386386"/>
                    </a:cubicBezTo>
                    <a:cubicBezTo>
                      <a:pt x="555803" y="1394958"/>
                      <a:pt x="551993" y="1406388"/>
                      <a:pt x="542468" y="1407341"/>
                    </a:cubicBezTo>
                    <a:cubicBezTo>
                      <a:pt x="530086" y="1409246"/>
                      <a:pt x="531038" y="1394958"/>
                      <a:pt x="528181" y="1387338"/>
                    </a:cubicBezTo>
                    <a:cubicBezTo>
                      <a:pt x="522466" y="1365431"/>
                      <a:pt x="516751" y="1344476"/>
                      <a:pt x="519608" y="1320663"/>
                    </a:cubicBezTo>
                    <a:cubicBezTo>
                      <a:pt x="521513" y="1300661"/>
                      <a:pt x="522466" y="1280658"/>
                      <a:pt x="488176" y="1283516"/>
                    </a:cubicBezTo>
                    <a:cubicBezTo>
                      <a:pt x="470078" y="1285421"/>
                      <a:pt x="452933" y="1262561"/>
                      <a:pt x="429121" y="1267323"/>
                    </a:cubicBezTo>
                    <a:cubicBezTo>
                      <a:pt x="422453" y="1268276"/>
                      <a:pt x="411023" y="1265418"/>
                      <a:pt x="409118" y="1268276"/>
                    </a:cubicBezTo>
                    <a:cubicBezTo>
                      <a:pt x="391973" y="1307328"/>
                      <a:pt x="364351" y="1288278"/>
                      <a:pt x="336728" y="1284468"/>
                    </a:cubicBezTo>
                    <a:cubicBezTo>
                      <a:pt x="279578" y="1275896"/>
                      <a:pt x="228143" y="1315901"/>
                      <a:pt x="215761" y="1373051"/>
                    </a:cubicBezTo>
                    <a:cubicBezTo>
                      <a:pt x="210998" y="1396863"/>
                      <a:pt x="193853" y="1415913"/>
                      <a:pt x="189091" y="1441631"/>
                    </a:cubicBezTo>
                    <a:cubicBezTo>
                      <a:pt x="182423" y="1476873"/>
                      <a:pt x="183376" y="1511163"/>
                      <a:pt x="196711" y="1544501"/>
                    </a:cubicBezTo>
                    <a:cubicBezTo>
                      <a:pt x="204331" y="1564503"/>
                      <a:pt x="219571" y="1574028"/>
                      <a:pt x="244336" y="1573076"/>
                    </a:cubicBezTo>
                    <a:cubicBezTo>
                      <a:pt x="284341" y="1571171"/>
                      <a:pt x="310058" y="1555931"/>
                      <a:pt x="320536" y="1514973"/>
                    </a:cubicBezTo>
                    <a:cubicBezTo>
                      <a:pt x="324346" y="1500686"/>
                      <a:pt x="374828" y="1487351"/>
                      <a:pt x="387211" y="1494971"/>
                    </a:cubicBezTo>
                    <a:cubicBezTo>
                      <a:pt x="396736" y="1500686"/>
                      <a:pt x="392926" y="1507353"/>
                      <a:pt x="389116" y="1515926"/>
                    </a:cubicBezTo>
                    <a:cubicBezTo>
                      <a:pt x="372923" y="1552121"/>
                      <a:pt x="358636" y="1589268"/>
                      <a:pt x="340538" y="1624511"/>
                    </a:cubicBezTo>
                    <a:cubicBezTo>
                      <a:pt x="329108" y="1646418"/>
                      <a:pt x="340538" y="1644513"/>
                      <a:pt x="354826" y="1644513"/>
                    </a:cubicBezTo>
                    <a:cubicBezTo>
                      <a:pt x="372923" y="1644513"/>
                      <a:pt x="391973" y="1642608"/>
                      <a:pt x="410071" y="1645466"/>
                    </a:cubicBezTo>
                    <a:cubicBezTo>
                      <a:pt x="432931" y="1649276"/>
                      <a:pt x="449123" y="1658801"/>
                      <a:pt x="439598" y="1687376"/>
                    </a:cubicBezTo>
                    <a:cubicBezTo>
                      <a:pt x="433883" y="1705473"/>
                      <a:pt x="432931" y="1725476"/>
                      <a:pt x="426263" y="1743573"/>
                    </a:cubicBezTo>
                    <a:cubicBezTo>
                      <a:pt x="414833" y="1774053"/>
                      <a:pt x="432931" y="1793103"/>
                      <a:pt x="450076" y="1813106"/>
                    </a:cubicBezTo>
                    <a:cubicBezTo>
                      <a:pt x="466268" y="1832156"/>
                      <a:pt x="483413" y="1819773"/>
                      <a:pt x="499606" y="1812153"/>
                    </a:cubicBezTo>
                    <a:cubicBezTo>
                      <a:pt x="512941" y="1806438"/>
                      <a:pt x="528181" y="1806438"/>
                      <a:pt x="536753" y="1818821"/>
                    </a:cubicBezTo>
                    <a:cubicBezTo>
                      <a:pt x="554851" y="1843586"/>
                      <a:pt x="571996" y="1829298"/>
                      <a:pt x="577711" y="1813106"/>
                    </a:cubicBezTo>
                    <a:cubicBezTo>
                      <a:pt x="591998" y="1771196"/>
                      <a:pt x="630098" y="1768338"/>
                      <a:pt x="661531" y="1754051"/>
                    </a:cubicBezTo>
                    <a:cubicBezTo>
                      <a:pt x="671056" y="1754051"/>
                      <a:pt x="673913" y="1755956"/>
                      <a:pt x="672008" y="1763576"/>
                    </a:cubicBezTo>
                    <a:cubicBezTo>
                      <a:pt x="676771" y="1783578"/>
                      <a:pt x="689153" y="1777863"/>
                      <a:pt x="695821" y="1768338"/>
                    </a:cubicBezTo>
                    <a:cubicBezTo>
                      <a:pt x="713918" y="1745478"/>
                      <a:pt x="729158" y="1761671"/>
                      <a:pt x="741541" y="1772148"/>
                    </a:cubicBezTo>
                    <a:cubicBezTo>
                      <a:pt x="769163" y="1795008"/>
                      <a:pt x="799643" y="1798818"/>
                      <a:pt x="832028" y="1788341"/>
                    </a:cubicBezTo>
                    <a:cubicBezTo>
                      <a:pt x="845363" y="1783578"/>
                      <a:pt x="854888" y="1779768"/>
                      <a:pt x="865366" y="1796913"/>
                    </a:cubicBezTo>
                    <a:cubicBezTo>
                      <a:pt x="875843" y="1814058"/>
                      <a:pt x="896798" y="1823583"/>
                      <a:pt x="910133" y="1838823"/>
                    </a:cubicBezTo>
                    <a:cubicBezTo>
                      <a:pt x="947281" y="1881686"/>
                      <a:pt x="990143" y="1906451"/>
                      <a:pt x="1047293" y="1918833"/>
                    </a:cubicBezTo>
                    <a:cubicBezTo>
                      <a:pt x="1093966" y="1928358"/>
                      <a:pt x="1124446" y="1995986"/>
                      <a:pt x="1116826" y="2036943"/>
                    </a:cubicBezTo>
                    <a:cubicBezTo>
                      <a:pt x="1113968" y="2044563"/>
                      <a:pt x="1111111" y="2051231"/>
                      <a:pt x="1106348" y="2056946"/>
                    </a:cubicBezTo>
                    <a:cubicBezTo>
                      <a:pt x="1092061" y="2071233"/>
                      <a:pt x="1112063" y="2086473"/>
                      <a:pt x="1104443" y="2099808"/>
                    </a:cubicBezTo>
                    <a:cubicBezTo>
                      <a:pt x="1110158" y="2107428"/>
                      <a:pt x="1117778" y="2102666"/>
                      <a:pt x="1124446" y="2102666"/>
                    </a:cubicBezTo>
                    <a:cubicBezTo>
                      <a:pt x="1147306" y="2095046"/>
                      <a:pt x="1161593" y="2062661"/>
                      <a:pt x="1193026" y="2077901"/>
                    </a:cubicBezTo>
                    <a:cubicBezTo>
                      <a:pt x="1225411" y="2087426"/>
                      <a:pt x="1244461" y="2125526"/>
                      <a:pt x="1280656" y="2123621"/>
                    </a:cubicBezTo>
                    <a:cubicBezTo>
                      <a:pt x="1325423" y="2121716"/>
                      <a:pt x="1360666" y="2136956"/>
                      <a:pt x="1387336" y="2172198"/>
                    </a:cubicBezTo>
                    <a:cubicBezTo>
                      <a:pt x="1398766" y="2187438"/>
                      <a:pt x="1427341" y="2172198"/>
                      <a:pt x="1434008" y="2199821"/>
                    </a:cubicBezTo>
                    <a:cubicBezTo>
                      <a:pt x="1440676" y="2228396"/>
                      <a:pt x="1444486" y="2256018"/>
                      <a:pt x="1430198" y="2282688"/>
                    </a:cubicBezTo>
                    <a:cubicBezTo>
                      <a:pt x="1413053" y="2315073"/>
                      <a:pt x="1388288" y="2341743"/>
                      <a:pt x="1370191" y="2373176"/>
                    </a:cubicBezTo>
                    <a:cubicBezTo>
                      <a:pt x="1359713" y="2391273"/>
                      <a:pt x="1356856" y="2406513"/>
                      <a:pt x="1358761" y="2423658"/>
                    </a:cubicBezTo>
                    <a:cubicBezTo>
                      <a:pt x="1366381" y="2486523"/>
                      <a:pt x="1352093" y="2544626"/>
                      <a:pt x="1327328" y="2600823"/>
                    </a:cubicBezTo>
                    <a:cubicBezTo>
                      <a:pt x="1321613" y="2612253"/>
                      <a:pt x="1313041" y="2629398"/>
                      <a:pt x="1293991" y="2626541"/>
                    </a:cubicBezTo>
                    <a:cubicBezTo>
                      <a:pt x="1261606" y="2622731"/>
                      <a:pt x="1241603" y="2647496"/>
                      <a:pt x="1218743" y="2661783"/>
                    </a:cubicBezTo>
                    <a:cubicBezTo>
                      <a:pt x="1203503" y="2671308"/>
                      <a:pt x="1187311" y="2690358"/>
                      <a:pt x="1193026" y="2710361"/>
                    </a:cubicBezTo>
                    <a:cubicBezTo>
                      <a:pt x="1205408" y="2757033"/>
                      <a:pt x="1178738" y="2793228"/>
                      <a:pt x="1164451" y="2832281"/>
                    </a:cubicBezTo>
                    <a:cubicBezTo>
                      <a:pt x="1154926" y="2859903"/>
                      <a:pt x="1136828" y="2884668"/>
                      <a:pt x="1122541" y="2910386"/>
                    </a:cubicBezTo>
                    <a:cubicBezTo>
                      <a:pt x="1116826" y="2920863"/>
                      <a:pt x="1109206" y="2929436"/>
                      <a:pt x="1095871" y="2929436"/>
                    </a:cubicBezTo>
                    <a:cubicBezTo>
                      <a:pt x="1085393" y="2920863"/>
                      <a:pt x="1072058" y="2930388"/>
                      <a:pt x="1061581" y="2922768"/>
                    </a:cubicBezTo>
                    <a:cubicBezTo>
                      <a:pt x="1053961" y="2919911"/>
                      <a:pt x="1044436" y="2911338"/>
                      <a:pt x="1047293" y="2929436"/>
                    </a:cubicBezTo>
                    <a:cubicBezTo>
                      <a:pt x="1052056" y="2938961"/>
                      <a:pt x="1062533" y="2944676"/>
                      <a:pt x="1061581" y="2956106"/>
                    </a:cubicBezTo>
                    <a:cubicBezTo>
                      <a:pt x="1055866" y="2964678"/>
                      <a:pt x="1048246" y="2962773"/>
                      <a:pt x="1040626" y="2959916"/>
                    </a:cubicBezTo>
                    <a:cubicBezTo>
                      <a:pt x="952043" y="2929436"/>
                      <a:pt x="865366" y="2895146"/>
                      <a:pt x="783451" y="2850378"/>
                    </a:cubicBezTo>
                    <a:cubicBezTo>
                      <a:pt x="762496" y="2838948"/>
                      <a:pt x="762496" y="2820851"/>
                      <a:pt x="752971" y="2805611"/>
                    </a:cubicBezTo>
                    <a:cubicBezTo>
                      <a:pt x="730111" y="2799896"/>
                      <a:pt x="738683" y="2779893"/>
                      <a:pt x="737731" y="2765606"/>
                    </a:cubicBezTo>
                    <a:cubicBezTo>
                      <a:pt x="736778" y="2697978"/>
                      <a:pt x="732968" y="2631303"/>
                      <a:pt x="721538" y="2564628"/>
                    </a:cubicBezTo>
                    <a:cubicBezTo>
                      <a:pt x="715823" y="2532243"/>
                      <a:pt x="700583" y="2503668"/>
                      <a:pt x="670103" y="2492238"/>
                    </a:cubicBezTo>
                    <a:cubicBezTo>
                      <a:pt x="596761" y="2464616"/>
                      <a:pt x="568186" y="2400798"/>
                      <a:pt x="539611" y="2337933"/>
                    </a:cubicBezTo>
                    <a:cubicBezTo>
                      <a:pt x="520561" y="2296976"/>
                      <a:pt x="502463" y="2256971"/>
                      <a:pt x="473888" y="2221728"/>
                    </a:cubicBezTo>
                    <a:cubicBezTo>
                      <a:pt x="456743" y="2200773"/>
                      <a:pt x="450076" y="2174103"/>
                      <a:pt x="468173" y="2148386"/>
                    </a:cubicBezTo>
                    <a:cubicBezTo>
                      <a:pt x="473888" y="2140766"/>
                      <a:pt x="477698" y="2133146"/>
                      <a:pt x="471983" y="2122668"/>
                    </a:cubicBezTo>
                    <a:cubicBezTo>
                      <a:pt x="452933" y="2083616"/>
                      <a:pt x="471983" y="2052183"/>
                      <a:pt x="493891" y="2021703"/>
                    </a:cubicBezTo>
                    <a:cubicBezTo>
                      <a:pt x="518656" y="1987413"/>
                      <a:pt x="546278" y="1955028"/>
                      <a:pt x="538658" y="1907403"/>
                    </a:cubicBezTo>
                    <a:cubicBezTo>
                      <a:pt x="535801" y="1889306"/>
                      <a:pt x="531991" y="1871208"/>
                      <a:pt x="524371" y="1854063"/>
                    </a:cubicBezTo>
                    <a:cubicBezTo>
                      <a:pt x="517703" y="1837871"/>
                      <a:pt x="507226" y="1834061"/>
                      <a:pt x="499606" y="1853111"/>
                    </a:cubicBezTo>
                    <a:cubicBezTo>
                      <a:pt x="489128" y="1876923"/>
                      <a:pt x="475793" y="1875018"/>
                      <a:pt x="459601" y="1860731"/>
                    </a:cubicBezTo>
                    <a:cubicBezTo>
                      <a:pt x="443408" y="1847396"/>
                      <a:pt x="425311" y="1838823"/>
                      <a:pt x="408166" y="1827393"/>
                    </a:cubicBezTo>
                    <a:cubicBezTo>
                      <a:pt x="375781" y="1806438"/>
                      <a:pt x="371971" y="1771196"/>
                      <a:pt x="354826" y="1742621"/>
                    </a:cubicBezTo>
                    <a:cubicBezTo>
                      <a:pt x="346253" y="1729286"/>
                      <a:pt x="337681" y="1720713"/>
                      <a:pt x="322441" y="1715951"/>
                    </a:cubicBezTo>
                    <a:cubicBezTo>
                      <a:pt x="289103" y="1705473"/>
                      <a:pt x="255766" y="1691186"/>
                      <a:pt x="234811" y="1658801"/>
                    </a:cubicBezTo>
                    <a:cubicBezTo>
                      <a:pt x="228143" y="1649276"/>
                      <a:pt x="218618" y="1639751"/>
                      <a:pt x="206236" y="1644513"/>
                    </a:cubicBezTo>
                    <a:cubicBezTo>
                      <a:pt x="170993" y="1656896"/>
                      <a:pt x="143371" y="1639751"/>
                      <a:pt x="116701" y="1622606"/>
                    </a:cubicBezTo>
                    <a:cubicBezTo>
                      <a:pt x="85268" y="1603556"/>
                      <a:pt x="54788" y="1583553"/>
                      <a:pt x="28118" y="1557836"/>
                    </a:cubicBezTo>
                    <a:cubicBezTo>
                      <a:pt x="11926" y="1541643"/>
                      <a:pt x="1448" y="1523546"/>
                      <a:pt x="12878" y="1499733"/>
                    </a:cubicBezTo>
                    <a:cubicBezTo>
                      <a:pt x="20498" y="1482588"/>
                      <a:pt x="16688" y="1463538"/>
                      <a:pt x="10021" y="1446393"/>
                    </a:cubicBezTo>
                    <a:cubicBezTo>
                      <a:pt x="6211" y="1434963"/>
                      <a:pt x="-1409" y="1423533"/>
                      <a:pt x="5258" y="1410198"/>
                    </a:cubicBezTo>
                    <a:cubicBezTo>
                      <a:pt x="-12839" y="1304471"/>
                      <a:pt x="19546" y="1205411"/>
                      <a:pt x="45263" y="1105398"/>
                    </a:cubicBezTo>
                    <a:cubicBezTo>
                      <a:pt x="94793" y="912993"/>
                      <a:pt x="185281" y="739638"/>
                      <a:pt x="304343" y="581523"/>
                    </a:cubicBezTo>
                    <a:cubicBezTo>
                      <a:pt x="374828" y="487226"/>
                      <a:pt x="458648" y="405311"/>
                      <a:pt x="548183" y="329111"/>
                    </a:cubicBezTo>
                    <a:cubicBezTo>
                      <a:pt x="568186" y="311966"/>
                      <a:pt x="591046" y="303393"/>
                      <a:pt x="617716" y="317681"/>
                    </a:cubicBezTo>
                    <a:cubicBezTo>
                      <a:pt x="628193" y="324348"/>
                      <a:pt x="628193" y="314823"/>
                      <a:pt x="631051" y="309108"/>
                    </a:cubicBezTo>
                    <a:cubicBezTo>
                      <a:pt x="652006" y="308156"/>
                      <a:pt x="669151" y="289106"/>
                      <a:pt x="692011" y="299583"/>
                    </a:cubicBezTo>
                    <a:cubicBezTo>
                      <a:pt x="712013" y="311966"/>
                      <a:pt x="732968" y="317681"/>
                      <a:pt x="756781" y="316728"/>
                    </a:cubicBezTo>
                    <a:cubicBezTo>
                      <a:pt x="764401" y="317681"/>
                      <a:pt x="772973" y="320538"/>
                      <a:pt x="780593" y="315776"/>
                    </a:cubicBezTo>
                    <a:cubicBezTo>
                      <a:pt x="786308" y="312918"/>
                      <a:pt x="792023" y="311966"/>
                      <a:pt x="797738" y="314823"/>
                    </a:cubicBezTo>
                    <a:cubicBezTo>
                      <a:pt x="808216" y="327206"/>
                      <a:pt x="819646" y="321491"/>
                      <a:pt x="831076" y="316728"/>
                    </a:cubicBezTo>
                    <a:cubicBezTo>
                      <a:pt x="837743" y="304346"/>
                      <a:pt x="858698" y="297678"/>
                      <a:pt x="841553" y="277676"/>
                    </a:cubicBezTo>
                    <a:cubicBezTo>
                      <a:pt x="834886" y="270056"/>
                      <a:pt x="846316" y="263388"/>
                      <a:pt x="852031" y="259578"/>
                    </a:cubicBezTo>
                    <a:cubicBezTo>
                      <a:pt x="857269" y="255768"/>
                      <a:pt x="862508" y="252434"/>
                      <a:pt x="867152" y="248624"/>
                    </a:cubicBezTo>
                    <a:lnTo>
                      <a:pt x="876026" y="238011"/>
                    </a:lnTo>
                    <a:lnTo>
                      <a:pt x="858921" y="241392"/>
                    </a:lnTo>
                    <a:cubicBezTo>
                      <a:pt x="840303" y="244874"/>
                      <a:pt x="823694" y="244338"/>
                      <a:pt x="821551" y="210048"/>
                    </a:cubicBezTo>
                    <a:cubicBezTo>
                      <a:pt x="833933" y="208143"/>
                      <a:pt x="848221" y="208143"/>
                      <a:pt x="857746" y="190998"/>
                    </a:cubicBezTo>
                    <a:cubicBezTo>
                      <a:pt x="861079" y="184807"/>
                      <a:pt x="867032" y="183378"/>
                      <a:pt x="873343" y="184331"/>
                    </a:cubicBezTo>
                    <a:close/>
                    <a:moveTo>
                      <a:pt x="798215" y="181949"/>
                    </a:moveTo>
                    <a:cubicBezTo>
                      <a:pt x="801310" y="182187"/>
                      <a:pt x="803930" y="183378"/>
                      <a:pt x="805359" y="187188"/>
                    </a:cubicBezTo>
                    <a:cubicBezTo>
                      <a:pt x="808216" y="194808"/>
                      <a:pt x="800596" y="194808"/>
                      <a:pt x="795834" y="196713"/>
                    </a:cubicBezTo>
                    <a:cubicBezTo>
                      <a:pt x="790119" y="193856"/>
                      <a:pt x="788214" y="189093"/>
                      <a:pt x="788214" y="182426"/>
                    </a:cubicBezTo>
                    <a:cubicBezTo>
                      <a:pt x="791547" y="182426"/>
                      <a:pt x="795119" y="181711"/>
                      <a:pt x="798215" y="181949"/>
                    </a:cubicBezTo>
                    <a:close/>
                    <a:moveTo>
                      <a:pt x="938708" y="121466"/>
                    </a:moveTo>
                    <a:cubicBezTo>
                      <a:pt x="943471" y="128133"/>
                      <a:pt x="953948" y="130038"/>
                      <a:pt x="952043" y="141468"/>
                    </a:cubicBezTo>
                    <a:lnTo>
                      <a:pt x="951037" y="142501"/>
                    </a:lnTo>
                    <a:lnTo>
                      <a:pt x="953949" y="140516"/>
                    </a:lnTo>
                    <a:cubicBezTo>
                      <a:pt x="952996" y="143373"/>
                      <a:pt x="952996" y="146231"/>
                      <a:pt x="952996" y="148136"/>
                    </a:cubicBezTo>
                    <a:cubicBezTo>
                      <a:pt x="952996" y="154803"/>
                      <a:pt x="952996" y="161471"/>
                      <a:pt x="952996" y="169091"/>
                    </a:cubicBezTo>
                    <a:cubicBezTo>
                      <a:pt x="949662" y="166709"/>
                      <a:pt x="947281" y="162899"/>
                      <a:pt x="944424" y="159804"/>
                    </a:cubicBezTo>
                    <a:lnTo>
                      <a:pt x="933131" y="154863"/>
                    </a:lnTo>
                    <a:lnTo>
                      <a:pt x="931088" y="155756"/>
                    </a:lnTo>
                    <a:cubicBezTo>
                      <a:pt x="931088" y="155756"/>
                      <a:pt x="930136" y="155756"/>
                      <a:pt x="930136" y="155756"/>
                    </a:cubicBezTo>
                    <a:cubicBezTo>
                      <a:pt x="925373" y="152898"/>
                      <a:pt x="906323" y="162423"/>
                      <a:pt x="918706" y="144326"/>
                    </a:cubicBezTo>
                    <a:cubicBezTo>
                      <a:pt x="923468" y="137658"/>
                      <a:pt x="931088" y="131943"/>
                      <a:pt x="931088" y="122418"/>
                    </a:cubicBezTo>
                    <a:cubicBezTo>
                      <a:pt x="934898" y="118608"/>
                      <a:pt x="936803" y="118608"/>
                      <a:pt x="938708" y="121466"/>
                    </a:cubicBezTo>
                    <a:close/>
                    <a:moveTo>
                      <a:pt x="925373" y="107178"/>
                    </a:moveTo>
                    <a:cubicBezTo>
                      <a:pt x="930136" y="111940"/>
                      <a:pt x="934898" y="116703"/>
                      <a:pt x="938708" y="121465"/>
                    </a:cubicBezTo>
                    <a:lnTo>
                      <a:pt x="935851" y="121465"/>
                    </a:lnTo>
                    <a:cubicBezTo>
                      <a:pt x="935851" y="121465"/>
                      <a:pt x="932993" y="121465"/>
                      <a:pt x="932993" y="121465"/>
                    </a:cubicBezTo>
                    <a:cubicBezTo>
                      <a:pt x="923468" y="125275"/>
                      <a:pt x="912991" y="131943"/>
                      <a:pt x="901561" y="123370"/>
                    </a:cubicBezTo>
                    <a:cubicBezTo>
                      <a:pt x="904418" y="109083"/>
                      <a:pt x="915848" y="109083"/>
                      <a:pt x="925373" y="107178"/>
                    </a:cubicBezTo>
                    <a:close/>
                    <a:moveTo>
                      <a:pt x="1021576" y="71936"/>
                    </a:moveTo>
                    <a:cubicBezTo>
                      <a:pt x="1037768" y="75746"/>
                      <a:pt x="1038721" y="87176"/>
                      <a:pt x="1031101" y="97653"/>
                    </a:cubicBezTo>
                    <a:cubicBezTo>
                      <a:pt x="1019671" y="115751"/>
                      <a:pt x="1011098" y="95748"/>
                      <a:pt x="1000621" y="92891"/>
                    </a:cubicBezTo>
                    <a:cubicBezTo>
                      <a:pt x="1002526" y="88128"/>
                      <a:pt x="1005383" y="83366"/>
                      <a:pt x="1007288" y="79556"/>
                    </a:cubicBezTo>
                    <a:cubicBezTo>
                      <a:pt x="1012051" y="76698"/>
                      <a:pt x="1016813" y="74793"/>
                      <a:pt x="1021576" y="71936"/>
                    </a:cubicBezTo>
                    <a:close/>
                    <a:moveTo>
                      <a:pt x="1113849" y="40265"/>
                    </a:moveTo>
                    <a:cubicBezTo>
                      <a:pt x="1128732" y="39074"/>
                      <a:pt x="1143972" y="42885"/>
                      <a:pt x="1159689" y="51933"/>
                    </a:cubicBezTo>
                    <a:cubicBezTo>
                      <a:pt x="1175881" y="68126"/>
                      <a:pt x="1166356" y="76698"/>
                      <a:pt x="1151116" y="84318"/>
                    </a:cubicBezTo>
                    <a:cubicBezTo>
                      <a:pt x="1137781" y="90986"/>
                      <a:pt x="1123494" y="86223"/>
                      <a:pt x="1111111" y="92891"/>
                    </a:cubicBezTo>
                    <a:cubicBezTo>
                      <a:pt x="1083489" y="98606"/>
                      <a:pt x="1067296" y="90033"/>
                      <a:pt x="1070153" y="58601"/>
                    </a:cubicBezTo>
                    <a:cubicBezTo>
                      <a:pt x="1084441" y="47647"/>
                      <a:pt x="1098967" y="41456"/>
                      <a:pt x="1113849" y="40265"/>
                    </a:cubicBezTo>
                    <a:close/>
                    <a:moveTo>
                      <a:pt x="1400760" y="96"/>
                    </a:moveTo>
                    <a:cubicBezTo>
                      <a:pt x="1426031" y="498"/>
                      <a:pt x="1451392" y="2164"/>
                      <a:pt x="1476871" y="5260"/>
                    </a:cubicBezTo>
                    <a:cubicBezTo>
                      <a:pt x="1521639" y="13833"/>
                      <a:pt x="1566406" y="14785"/>
                      <a:pt x="1611174" y="9070"/>
                    </a:cubicBezTo>
                    <a:cubicBezTo>
                      <a:pt x="1614984" y="7165"/>
                      <a:pt x="1619746" y="9070"/>
                      <a:pt x="1619746" y="17643"/>
                    </a:cubicBezTo>
                    <a:cubicBezTo>
                      <a:pt x="1631176" y="13833"/>
                      <a:pt x="1639748" y="20500"/>
                      <a:pt x="1646416" y="28120"/>
                    </a:cubicBezTo>
                    <a:cubicBezTo>
                      <a:pt x="1652131" y="36693"/>
                      <a:pt x="1659751" y="35740"/>
                      <a:pt x="1667371" y="31930"/>
                    </a:cubicBezTo>
                    <a:cubicBezTo>
                      <a:pt x="1693088" y="18119"/>
                      <a:pt x="1717377" y="11690"/>
                      <a:pt x="1742261" y="11690"/>
                    </a:cubicBezTo>
                    <a:cubicBezTo>
                      <a:pt x="1767145" y="11690"/>
                      <a:pt x="1792624" y="18119"/>
                      <a:pt x="1820723" y="30025"/>
                    </a:cubicBezTo>
                    <a:cubicBezTo>
                      <a:pt x="1845488" y="40503"/>
                      <a:pt x="1874063" y="40503"/>
                      <a:pt x="1901686" y="45265"/>
                    </a:cubicBezTo>
                    <a:cubicBezTo>
                      <a:pt x="1905496" y="54790"/>
                      <a:pt x="1888351" y="56695"/>
                      <a:pt x="1894066" y="69078"/>
                    </a:cubicBezTo>
                    <a:cubicBezTo>
                      <a:pt x="1913116" y="57648"/>
                      <a:pt x="1934071" y="52885"/>
                      <a:pt x="1955978" y="55743"/>
                    </a:cubicBezTo>
                    <a:cubicBezTo>
                      <a:pt x="1961693" y="62410"/>
                      <a:pt x="1959788" y="69078"/>
                      <a:pt x="1954073" y="71935"/>
                    </a:cubicBezTo>
                    <a:cubicBezTo>
                      <a:pt x="1939786" y="78603"/>
                      <a:pt x="1939786" y="91938"/>
                      <a:pt x="1935976" y="103368"/>
                    </a:cubicBezTo>
                    <a:cubicBezTo>
                      <a:pt x="1904543" y="124323"/>
                      <a:pt x="1914068" y="142420"/>
                      <a:pt x="1949311" y="161470"/>
                    </a:cubicBezTo>
                    <a:cubicBezTo>
                      <a:pt x="1923593" y="162423"/>
                      <a:pt x="1905496" y="153850"/>
                      <a:pt x="1894066" y="171948"/>
                    </a:cubicBezTo>
                    <a:cubicBezTo>
                      <a:pt x="1899781" y="177663"/>
                      <a:pt x="1909306" y="175758"/>
                      <a:pt x="1913116" y="183378"/>
                    </a:cubicBezTo>
                    <a:cubicBezTo>
                      <a:pt x="1917878" y="187188"/>
                      <a:pt x="1922641" y="195760"/>
                      <a:pt x="1907401" y="196713"/>
                    </a:cubicBezTo>
                    <a:cubicBezTo>
                      <a:pt x="1907401" y="221478"/>
                      <a:pt x="1903591" y="242433"/>
                      <a:pt x="1873111" y="245290"/>
                    </a:cubicBezTo>
                    <a:cubicBezTo>
                      <a:pt x="1842631" y="244338"/>
                      <a:pt x="1879778" y="263388"/>
                      <a:pt x="1866443" y="267198"/>
                    </a:cubicBezTo>
                    <a:cubicBezTo>
                      <a:pt x="1860728" y="271008"/>
                      <a:pt x="1855013" y="271960"/>
                      <a:pt x="1851203" y="270055"/>
                    </a:cubicBezTo>
                    <a:cubicBezTo>
                      <a:pt x="1860728" y="280533"/>
                      <a:pt x="1876921" y="291963"/>
                      <a:pt x="1866443" y="313870"/>
                    </a:cubicBezTo>
                    <a:cubicBezTo>
                      <a:pt x="1859776" y="319585"/>
                      <a:pt x="1852156" y="321490"/>
                      <a:pt x="1843583" y="319585"/>
                    </a:cubicBezTo>
                    <a:cubicBezTo>
                      <a:pt x="1833106" y="315775"/>
                      <a:pt x="1827391" y="307203"/>
                      <a:pt x="1819771" y="300535"/>
                    </a:cubicBezTo>
                    <a:cubicBezTo>
                      <a:pt x="1811198" y="310060"/>
                      <a:pt x="1800721" y="314823"/>
                      <a:pt x="1788338" y="313870"/>
                    </a:cubicBezTo>
                    <a:cubicBezTo>
                      <a:pt x="1791196" y="322443"/>
                      <a:pt x="1796911" y="313870"/>
                      <a:pt x="1800721" y="315775"/>
                    </a:cubicBezTo>
                    <a:cubicBezTo>
                      <a:pt x="1808341" y="314823"/>
                      <a:pt x="1815961" y="312918"/>
                      <a:pt x="1823581" y="314823"/>
                    </a:cubicBezTo>
                    <a:cubicBezTo>
                      <a:pt x="1826438" y="315775"/>
                      <a:pt x="1830248" y="316728"/>
                      <a:pt x="1833106" y="317680"/>
                    </a:cubicBezTo>
                    <a:cubicBezTo>
                      <a:pt x="1838821" y="322443"/>
                      <a:pt x="1842631" y="327205"/>
                      <a:pt x="1838821" y="334825"/>
                    </a:cubicBezTo>
                    <a:cubicBezTo>
                      <a:pt x="1800721" y="354828"/>
                      <a:pt x="1760716" y="371020"/>
                      <a:pt x="1715948" y="370068"/>
                    </a:cubicBezTo>
                    <a:cubicBezTo>
                      <a:pt x="1707376" y="370068"/>
                      <a:pt x="1695946" y="372925"/>
                      <a:pt x="1691183" y="379593"/>
                    </a:cubicBezTo>
                    <a:cubicBezTo>
                      <a:pt x="1662608" y="411025"/>
                      <a:pt x="1627366" y="425313"/>
                      <a:pt x="1586408" y="430075"/>
                    </a:cubicBezTo>
                    <a:cubicBezTo>
                      <a:pt x="1564501" y="432933"/>
                      <a:pt x="1554976" y="450078"/>
                      <a:pt x="1542593" y="468175"/>
                    </a:cubicBezTo>
                    <a:cubicBezTo>
                      <a:pt x="1522591" y="497703"/>
                      <a:pt x="1501636" y="527230"/>
                      <a:pt x="1480681" y="555805"/>
                    </a:cubicBezTo>
                    <a:cubicBezTo>
                      <a:pt x="1475918" y="562473"/>
                      <a:pt x="1469251" y="562473"/>
                      <a:pt x="1462583" y="562473"/>
                    </a:cubicBezTo>
                    <a:cubicBezTo>
                      <a:pt x="1419721" y="558663"/>
                      <a:pt x="1380668" y="507228"/>
                      <a:pt x="1385431" y="462460"/>
                    </a:cubicBezTo>
                    <a:cubicBezTo>
                      <a:pt x="1388288" y="441505"/>
                      <a:pt x="1374001" y="421503"/>
                      <a:pt x="1379716" y="398643"/>
                    </a:cubicBezTo>
                    <a:cubicBezTo>
                      <a:pt x="1387336" y="363400"/>
                      <a:pt x="1418768" y="354828"/>
                      <a:pt x="1441628" y="335778"/>
                    </a:cubicBezTo>
                    <a:cubicBezTo>
                      <a:pt x="1443533" y="331015"/>
                      <a:pt x="1445438" y="325300"/>
                      <a:pt x="1449248" y="321490"/>
                    </a:cubicBezTo>
                    <a:cubicBezTo>
                      <a:pt x="1454011" y="314823"/>
                      <a:pt x="1454963" y="306250"/>
                      <a:pt x="1461631" y="300535"/>
                    </a:cubicBezTo>
                    <a:cubicBezTo>
                      <a:pt x="1451153" y="280533"/>
                      <a:pt x="1439723" y="265293"/>
                      <a:pt x="1412101" y="280533"/>
                    </a:cubicBezTo>
                    <a:cubicBezTo>
                      <a:pt x="1425436" y="259578"/>
                      <a:pt x="1438771" y="241480"/>
                      <a:pt x="1434961" y="215763"/>
                    </a:cubicBezTo>
                    <a:cubicBezTo>
                      <a:pt x="1430198" y="178615"/>
                      <a:pt x="1409243" y="158613"/>
                      <a:pt x="1371143" y="160518"/>
                    </a:cubicBezTo>
                    <a:cubicBezTo>
                      <a:pt x="1357808" y="161470"/>
                      <a:pt x="1343521" y="159565"/>
                      <a:pt x="1331138" y="162423"/>
                    </a:cubicBezTo>
                    <a:cubicBezTo>
                      <a:pt x="1317803" y="165280"/>
                      <a:pt x="1310183" y="161470"/>
                      <a:pt x="1303516" y="150040"/>
                    </a:cubicBezTo>
                    <a:cubicBezTo>
                      <a:pt x="1296848" y="136705"/>
                      <a:pt x="1300658" y="131943"/>
                      <a:pt x="1313993" y="130038"/>
                    </a:cubicBezTo>
                    <a:cubicBezTo>
                      <a:pt x="1321613" y="129085"/>
                      <a:pt x="1316851" y="124323"/>
                      <a:pt x="1313041" y="121465"/>
                    </a:cubicBezTo>
                    <a:cubicBezTo>
                      <a:pt x="1283513" y="99558"/>
                      <a:pt x="1311136" y="99558"/>
                      <a:pt x="1323518" y="96700"/>
                    </a:cubicBezTo>
                    <a:cubicBezTo>
                      <a:pt x="1344473" y="92890"/>
                      <a:pt x="1365428" y="88128"/>
                      <a:pt x="1387336" y="88128"/>
                    </a:cubicBezTo>
                    <a:cubicBezTo>
                      <a:pt x="1399718" y="88128"/>
                      <a:pt x="1414006" y="81460"/>
                      <a:pt x="1394003" y="68125"/>
                    </a:cubicBezTo>
                    <a:cubicBezTo>
                      <a:pt x="1402576" y="42408"/>
                      <a:pt x="1427341" y="49075"/>
                      <a:pt x="1445438" y="41455"/>
                    </a:cubicBezTo>
                    <a:lnTo>
                      <a:pt x="1471104" y="35589"/>
                    </a:lnTo>
                    <a:lnTo>
                      <a:pt x="1469608" y="35026"/>
                    </a:lnTo>
                    <a:cubicBezTo>
                      <a:pt x="1465441" y="34550"/>
                      <a:pt x="1461155" y="34788"/>
                      <a:pt x="1456869" y="34788"/>
                    </a:cubicBezTo>
                    <a:cubicBezTo>
                      <a:pt x="1424484" y="38598"/>
                      <a:pt x="1396861" y="56695"/>
                      <a:pt x="1365429" y="60505"/>
                    </a:cubicBezTo>
                    <a:cubicBezTo>
                      <a:pt x="1307326" y="66220"/>
                      <a:pt x="1264464" y="112893"/>
                      <a:pt x="1208266" y="122418"/>
                    </a:cubicBezTo>
                    <a:cubicBezTo>
                      <a:pt x="1196836" y="130038"/>
                      <a:pt x="1186359" y="129085"/>
                      <a:pt x="1175881" y="122418"/>
                    </a:cubicBezTo>
                    <a:cubicBezTo>
                      <a:pt x="1178739" y="129085"/>
                      <a:pt x="1197789" y="127180"/>
                      <a:pt x="1187311" y="142420"/>
                    </a:cubicBezTo>
                    <a:cubicBezTo>
                      <a:pt x="1185406" y="144325"/>
                      <a:pt x="1182549" y="146230"/>
                      <a:pt x="1180644" y="149088"/>
                    </a:cubicBezTo>
                    <a:cubicBezTo>
                      <a:pt x="1173262" y="152183"/>
                      <a:pt x="1165939" y="153434"/>
                      <a:pt x="1158647" y="153642"/>
                    </a:cubicBezTo>
                    <a:lnTo>
                      <a:pt x="1143520" y="152466"/>
                    </a:lnTo>
                    <a:lnTo>
                      <a:pt x="1148259" y="153731"/>
                    </a:lnTo>
                    <a:cubicBezTo>
                      <a:pt x="1153498" y="157422"/>
                      <a:pt x="1155879" y="163851"/>
                      <a:pt x="1152069" y="175758"/>
                    </a:cubicBezTo>
                    <a:cubicBezTo>
                      <a:pt x="1112064" y="198618"/>
                      <a:pt x="1069201" y="175758"/>
                      <a:pt x="1029196" y="182425"/>
                    </a:cubicBezTo>
                    <a:cubicBezTo>
                      <a:pt x="1020624" y="171948"/>
                      <a:pt x="980619" y="182425"/>
                      <a:pt x="1006336" y="148135"/>
                    </a:cubicBezTo>
                    <a:cubicBezTo>
                      <a:pt x="1011099" y="141468"/>
                      <a:pt x="1003479" y="136705"/>
                      <a:pt x="995859" y="134800"/>
                    </a:cubicBezTo>
                    <a:cubicBezTo>
                      <a:pt x="984429" y="131943"/>
                      <a:pt x="981571" y="125275"/>
                      <a:pt x="987286" y="114798"/>
                    </a:cubicBezTo>
                    <a:cubicBezTo>
                      <a:pt x="1010146" y="115750"/>
                      <a:pt x="1027291" y="130990"/>
                      <a:pt x="1049199" y="134800"/>
                    </a:cubicBezTo>
                    <a:cubicBezTo>
                      <a:pt x="1053009" y="140515"/>
                      <a:pt x="1055866" y="147183"/>
                      <a:pt x="1064439" y="149088"/>
                    </a:cubicBezTo>
                    <a:cubicBezTo>
                      <a:pt x="1074916" y="150993"/>
                      <a:pt x="1085394" y="150278"/>
                      <a:pt x="1095871" y="149326"/>
                    </a:cubicBezTo>
                    <a:lnTo>
                      <a:pt x="1106484" y="148924"/>
                    </a:lnTo>
                    <a:lnTo>
                      <a:pt x="1093014" y="149088"/>
                    </a:lnTo>
                    <a:cubicBezTo>
                      <a:pt x="1081584" y="144325"/>
                      <a:pt x="1067296" y="146230"/>
                      <a:pt x="1062534" y="131943"/>
                    </a:cubicBezTo>
                    <a:cubicBezTo>
                      <a:pt x="1083489" y="115750"/>
                      <a:pt x="1102539" y="93843"/>
                      <a:pt x="1133971" y="110988"/>
                    </a:cubicBezTo>
                    <a:cubicBezTo>
                      <a:pt x="1150164" y="112893"/>
                      <a:pt x="1147306" y="91938"/>
                      <a:pt x="1158736" y="88128"/>
                    </a:cubicBezTo>
                    <a:cubicBezTo>
                      <a:pt x="1164451" y="84318"/>
                      <a:pt x="1172071" y="81460"/>
                      <a:pt x="1173024" y="73840"/>
                    </a:cubicBezTo>
                    <a:cubicBezTo>
                      <a:pt x="1176834" y="44313"/>
                      <a:pt x="1193979" y="46218"/>
                      <a:pt x="1214934" y="54790"/>
                    </a:cubicBezTo>
                    <a:cubicBezTo>
                      <a:pt x="1234936" y="51933"/>
                      <a:pt x="1254939" y="44313"/>
                      <a:pt x="1275894" y="44313"/>
                    </a:cubicBezTo>
                    <a:cubicBezTo>
                      <a:pt x="1253986" y="44313"/>
                      <a:pt x="1233031" y="51933"/>
                      <a:pt x="1211124" y="51933"/>
                    </a:cubicBezTo>
                    <a:cubicBezTo>
                      <a:pt x="1199694" y="46218"/>
                      <a:pt x="1184454" y="50028"/>
                      <a:pt x="1174929" y="39550"/>
                    </a:cubicBezTo>
                    <a:cubicBezTo>
                      <a:pt x="1174929" y="34788"/>
                      <a:pt x="1174929" y="30978"/>
                      <a:pt x="1174929" y="26215"/>
                    </a:cubicBezTo>
                    <a:cubicBezTo>
                      <a:pt x="1249938" y="9070"/>
                      <a:pt x="1324947" y="-1110"/>
                      <a:pt x="1400760" y="96"/>
                    </a:cubicBezTo>
                    <a:close/>
                  </a:path>
                </a:pathLst>
              </a:custGeom>
              <a:solidFill>
                <a:srgbClr val="82C650">
                  <a:lumMod val="40000"/>
                  <a:lumOff val="6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06515D10-054E-4FF3-BAEF-526A50199421}"/>
                </a:ext>
              </a:extLst>
            </p:cNvPr>
            <p:cNvGrpSpPr/>
            <p:nvPr/>
          </p:nvGrpSpPr>
          <p:grpSpPr>
            <a:xfrm>
              <a:off x="1622668" y="4943210"/>
              <a:ext cx="2295222" cy="1166481"/>
              <a:chOff x="1786971" y="4942919"/>
              <a:chExt cx="2041538" cy="1037553"/>
            </a:xfrm>
          </p:grpSpPr>
          <p:sp>
            <p:nvSpPr>
              <p:cNvPr id="151" name="Rectangle: Rounded Corners 150">
                <a:extLst>
                  <a:ext uri="{FF2B5EF4-FFF2-40B4-BE49-F238E27FC236}">
                    <a16:creationId xmlns:a16="http://schemas.microsoft.com/office/drawing/2014/main" id="{69EE929B-0A2E-4910-AFAF-D49EB26D09D3}"/>
                  </a:ext>
                </a:extLst>
              </p:cNvPr>
              <p:cNvSpPr/>
              <p:nvPr/>
            </p:nvSpPr>
            <p:spPr>
              <a:xfrm>
                <a:off x="1886713" y="4942919"/>
                <a:ext cx="1842053" cy="62168"/>
              </a:xfrm>
              <a:prstGeom prst="roundRect">
                <a:avLst>
                  <a:gd name="adj" fmla="val 50000"/>
                </a:avLst>
              </a:prstGeom>
              <a:solidFill>
                <a:srgbClr val="3F3F3F">
                  <a:lumMod val="60000"/>
                  <a:lumOff val="4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2" name="Trapezoid 151">
                <a:extLst>
                  <a:ext uri="{FF2B5EF4-FFF2-40B4-BE49-F238E27FC236}">
                    <a16:creationId xmlns:a16="http://schemas.microsoft.com/office/drawing/2014/main" id="{AC710EA9-51CE-48FF-8B43-E4094D827888}"/>
                  </a:ext>
                </a:extLst>
              </p:cNvPr>
              <p:cNvSpPr/>
              <p:nvPr/>
            </p:nvSpPr>
            <p:spPr>
              <a:xfrm>
                <a:off x="1786971" y="5005087"/>
                <a:ext cx="2041538" cy="972483"/>
              </a:xfrm>
              <a:prstGeom prst="trapezoid">
                <a:avLst>
                  <a:gd name="adj" fmla="val 15411"/>
                </a:avLst>
              </a:prstGeom>
              <a:solidFill>
                <a:srgbClr val="3F3F3F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3" name="Trapezoid 152">
                <a:extLst>
                  <a:ext uri="{FF2B5EF4-FFF2-40B4-BE49-F238E27FC236}">
                    <a16:creationId xmlns:a16="http://schemas.microsoft.com/office/drawing/2014/main" id="{C172E23E-D9FB-4D6A-BE2C-F4554CA7CF57}"/>
                  </a:ext>
                </a:extLst>
              </p:cNvPr>
              <p:cNvSpPr/>
              <p:nvPr/>
            </p:nvSpPr>
            <p:spPr>
              <a:xfrm>
                <a:off x="1950379" y="5043805"/>
                <a:ext cx="1714722" cy="187750"/>
              </a:xfrm>
              <a:prstGeom prst="trapezoid">
                <a:avLst/>
              </a:prstGeom>
              <a:solidFill>
                <a:sysClr val="windowText" lastClr="000000">
                  <a:lumMod val="75000"/>
                  <a:lumOff val="2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C68A2632-0686-4988-A391-C9D2BD31FCC9}"/>
                  </a:ext>
                </a:extLst>
              </p:cNvPr>
              <p:cNvGrpSpPr/>
              <p:nvPr/>
            </p:nvGrpSpPr>
            <p:grpSpPr>
              <a:xfrm>
                <a:off x="2260924" y="5043805"/>
                <a:ext cx="1107473" cy="187751"/>
                <a:chOff x="7962899" y="2433000"/>
                <a:chExt cx="2294160" cy="371747"/>
              </a:xfrm>
            </p:grpSpPr>
            <p:grpSp>
              <p:nvGrpSpPr>
                <p:cNvPr id="208" name="Group 207">
                  <a:extLst>
                    <a:ext uri="{FF2B5EF4-FFF2-40B4-BE49-F238E27FC236}">
                      <a16:creationId xmlns:a16="http://schemas.microsoft.com/office/drawing/2014/main" id="{AD263513-2706-4609-90D8-854B9EAA133C}"/>
                    </a:ext>
                  </a:extLst>
                </p:cNvPr>
                <p:cNvGrpSpPr/>
                <p:nvPr/>
              </p:nvGrpSpPr>
              <p:grpSpPr>
                <a:xfrm>
                  <a:off x="7962899" y="2433000"/>
                  <a:ext cx="344267" cy="371747"/>
                  <a:chOff x="6383215" y="2833551"/>
                  <a:chExt cx="240196" cy="371747"/>
                </a:xfrm>
              </p:grpSpPr>
              <p:sp>
                <p:nvSpPr>
                  <p:cNvPr id="217" name="Rectangle 216">
                    <a:extLst>
                      <a:ext uri="{FF2B5EF4-FFF2-40B4-BE49-F238E27FC236}">
                        <a16:creationId xmlns:a16="http://schemas.microsoft.com/office/drawing/2014/main" id="{71B1F394-E7EF-4D2E-B865-40744ECF6E36}"/>
                      </a:ext>
                    </a:extLst>
                  </p:cNvPr>
                  <p:cNvSpPr/>
                  <p:nvPr/>
                </p:nvSpPr>
                <p:spPr>
                  <a:xfrm>
                    <a:off x="6427177" y="2833551"/>
                    <a:ext cx="152272" cy="103080"/>
                  </a:xfrm>
                  <a:prstGeom prst="rect">
                    <a:avLst/>
                  </a:prstGeom>
                  <a:solidFill>
                    <a:srgbClr val="3F3F3F">
                      <a:lumMod val="40000"/>
                      <a:lumOff val="6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cs typeface="+mn-cs"/>
                    </a:endParaRPr>
                  </a:p>
                </p:txBody>
              </p:sp>
              <p:sp>
                <p:nvSpPr>
                  <p:cNvPr id="218" name="Rectangle 217">
                    <a:extLst>
                      <a:ext uri="{FF2B5EF4-FFF2-40B4-BE49-F238E27FC236}">
                        <a16:creationId xmlns:a16="http://schemas.microsoft.com/office/drawing/2014/main" id="{B2BCC269-8833-4C13-9683-DA8FE816FBB3}"/>
                      </a:ext>
                    </a:extLst>
                  </p:cNvPr>
                  <p:cNvSpPr/>
                  <p:nvPr/>
                </p:nvSpPr>
                <p:spPr>
                  <a:xfrm>
                    <a:off x="6383215" y="3030414"/>
                    <a:ext cx="240196" cy="174884"/>
                  </a:xfrm>
                  <a:prstGeom prst="rect">
                    <a:avLst/>
                  </a:prstGeom>
                  <a:solidFill>
                    <a:srgbClr val="3F3F3F">
                      <a:lumMod val="40000"/>
                      <a:lumOff val="6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cs typeface="+mn-cs"/>
                    </a:endParaRPr>
                  </a:p>
                </p:txBody>
              </p:sp>
              <p:sp>
                <p:nvSpPr>
                  <p:cNvPr id="219" name="Trapezoid 218">
                    <a:extLst>
                      <a:ext uri="{FF2B5EF4-FFF2-40B4-BE49-F238E27FC236}">
                        <a16:creationId xmlns:a16="http://schemas.microsoft.com/office/drawing/2014/main" id="{281EC276-1A7E-47A2-8152-2752328E907F}"/>
                      </a:ext>
                    </a:extLst>
                  </p:cNvPr>
                  <p:cNvSpPr/>
                  <p:nvPr/>
                </p:nvSpPr>
                <p:spPr>
                  <a:xfrm>
                    <a:off x="6383215" y="2936632"/>
                    <a:ext cx="240196" cy="93782"/>
                  </a:xfrm>
                  <a:prstGeom prst="trapezoid">
                    <a:avLst>
                      <a:gd name="adj" fmla="val 74687"/>
                    </a:avLst>
                  </a:prstGeom>
                  <a:solidFill>
                    <a:srgbClr val="3F3F3F">
                      <a:lumMod val="60000"/>
                      <a:lumOff val="4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cs typeface="+mn-cs"/>
                    </a:endParaRPr>
                  </a:p>
                </p:txBody>
              </p:sp>
            </p:grpSp>
            <p:grpSp>
              <p:nvGrpSpPr>
                <p:cNvPr id="209" name="Group 208">
                  <a:extLst>
                    <a:ext uri="{FF2B5EF4-FFF2-40B4-BE49-F238E27FC236}">
                      <a16:creationId xmlns:a16="http://schemas.microsoft.com/office/drawing/2014/main" id="{BF757F14-B4BD-4093-9AA7-98D99AE31149}"/>
                    </a:ext>
                  </a:extLst>
                </p:cNvPr>
                <p:cNvGrpSpPr/>
                <p:nvPr/>
              </p:nvGrpSpPr>
              <p:grpSpPr>
                <a:xfrm>
                  <a:off x="8933083" y="2433000"/>
                  <a:ext cx="344267" cy="371747"/>
                  <a:chOff x="6383215" y="2833551"/>
                  <a:chExt cx="240196" cy="371747"/>
                </a:xfrm>
              </p:grpSpPr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C61DAF80-41A7-4F94-8D4F-253AD6009E77}"/>
                      </a:ext>
                    </a:extLst>
                  </p:cNvPr>
                  <p:cNvSpPr/>
                  <p:nvPr/>
                </p:nvSpPr>
                <p:spPr>
                  <a:xfrm>
                    <a:off x="6427177" y="2833551"/>
                    <a:ext cx="152272" cy="103080"/>
                  </a:xfrm>
                  <a:prstGeom prst="rect">
                    <a:avLst/>
                  </a:prstGeom>
                  <a:solidFill>
                    <a:srgbClr val="3F3F3F">
                      <a:lumMod val="40000"/>
                      <a:lumOff val="6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cs typeface="+mn-cs"/>
                    </a:endParaRPr>
                  </a:p>
                </p:txBody>
              </p:sp>
              <p:sp>
                <p:nvSpPr>
                  <p:cNvPr id="215" name="Rectangle 214">
                    <a:extLst>
                      <a:ext uri="{FF2B5EF4-FFF2-40B4-BE49-F238E27FC236}">
                        <a16:creationId xmlns:a16="http://schemas.microsoft.com/office/drawing/2014/main" id="{E2DF67F1-094E-45E7-A4A6-846945F2B353}"/>
                      </a:ext>
                    </a:extLst>
                  </p:cNvPr>
                  <p:cNvSpPr/>
                  <p:nvPr/>
                </p:nvSpPr>
                <p:spPr>
                  <a:xfrm>
                    <a:off x="6383215" y="3030414"/>
                    <a:ext cx="240196" cy="174884"/>
                  </a:xfrm>
                  <a:prstGeom prst="rect">
                    <a:avLst/>
                  </a:prstGeom>
                  <a:solidFill>
                    <a:srgbClr val="3F3F3F">
                      <a:lumMod val="40000"/>
                      <a:lumOff val="6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cs typeface="+mn-cs"/>
                    </a:endParaRPr>
                  </a:p>
                </p:txBody>
              </p:sp>
              <p:sp>
                <p:nvSpPr>
                  <p:cNvPr id="216" name="Trapezoid 215">
                    <a:extLst>
                      <a:ext uri="{FF2B5EF4-FFF2-40B4-BE49-F238E27FC236}">
                        <a16:creationId xmlns:a16="http://schemas.microsoft.com/office/drawing/2014/main" id="{A197A06A-BD37-4A0A-AB1A-8FFB12C5AE76}"/>
                      </a:ext>
                    </a:extLst>
                  </p:cNvPr>
                  <p:cNvSpPr/>
                  <p:nvPr/>
                </p:nvSpPr>
                <p:spPr>
                  <a:xfrm>
                    <a:off x="6383215" y="2936632"/>
                    <a:ext cx="240196" cy="93782"/>
                  </a:xfrm>
                  <a:prstGeom prst="trapezoid">
                    <a:avLst>
                      <a:gd name="adj" fmla="val 67722"/>
                    </a:avLst>
                  </a:prstGeom>
                  <a:solidFill>
                    <a:srgbClr val="3F3F3F">
                      <a:lumMod val="60000"/>
                      <a:lumOff val="4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cs typeface="+mn-cs"/>
                    </a:endParaRPr>
                  </a:p>
                </p:txBody>
              </p:sp>
            </p:grpSp>
            <p:grpSp>
              <p:nvGrpSpPr>
                <p:cNvPr id="210" name="Group 209">
                  <a:extLst>
                    <a:ext uri="{FF2B5EF4-FFF2-40B4-BE49-F238E27FC236}">
                      <a16:creationId xmlns:a16="http://schemas.microsoft.com/office/drawing/2014/main" id="{637386B5-4E87-47CA-8DE1-1C5A33BAEB71}"/>
                    </a:ext>
                  </a:extLst>
                </p:cNvPr>
                <p:cNvGrpSpPr/>
                <p:nvPr/>
              </p:nvGrpSpPr>
              <p:grpSpPr>
                <a:xfrm>
                  <a:off x="9912792" y="2433000"/>
                  <a:ext cx="344267" cy="371747"/>
                  <a:chOff x="6383215" y="2833551"/>
                  <a:chExt cx="240196" cy="371747"/>
                </a:xfrm>
              </p:grpSpPr>
              <p:sp>
                <p:nvSpPr>
                  <p:cNvPr id="211" name="Rectangle 210">
                    <a:extLst>
                      <a:ext uri="{FF2B5EF4-FFF2-40B4-BE49-F238E27FC236}">
                        <a16:creationId xmlns:a16="http://schemas.microsoft.com/office/drawing/2014/main" id="{21A29653-625A-4507-B7A7-22531486924D}"/>
                      </a:ext>
                    </a:extLst>
                  </p:cNvPr>
                  <p:cNvSpPr/>
                  <p:nvPr/>
                </p:nvSpPr>
                <p:spPr>
                  <a:xfrm>
                    <a:off x="6427177" y="2833551"/>
                    <a:ext cx="152272" cy="103080"/>
                  </a:xfrm>
                  <a:prstGeom prst="rect">
                    <a:avLst/>
                  </a:prstGeom>
                  <a:solidFill>
                    <a:srgbClr val="3F3F3F">
                      <a:lumMod val="40000"/>
                      <a:lumOff val="6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cs typeface="+mn-cs"/>
                    </a:endParaRPr>
                  </a:p>
                </p:txBody>
              </p:sp>
              <p:sp>
                <p:nvSpPr>
                  <p:cNvPr id="212" name="Rectangle 211">
                    <a:extLst>
                      <a:ext uri="{FF2B5EF4-FFF2-40B4-BE49-F238E27FC236}">
                        <a16:creationId xmlns:a16="http://schemas.microsoft.com/office/drawing/2014/main" id="{3700497B-DFA6-4205-A955-C9080468E0CF}"/>
                      </a:ext>
                    </a:extLst>
                  </p:cNvPr>
                  <p:cNvSpPr/>
                  <p:nvPr/>
                </p:nvSpPr>
                <p:spPr>
                  <a:xfrm>
                    <a:off x="6383215" y="3030414"/>
                    <a:ext cx="240196" cy="174884"/>
                  </a:xfrm>
                  <a:prstGeom prst="rect">
                    <a:avLst/>
                  </a:prstGeom>
                  <a:solidFill>
                    <a:srgbClr val="3F3F3F">
                      <a:lumMod val="40000"/>
                      <a:lumOff val="6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cs typeface="+mn-cs"/>
                    </a:endParaRPr>
                  </a:p>
                </p:txBody>
              </p:sp>
              <p:sp>
                <p:nvSpPr>
                  <p:cNvPr id="213" name="Trapezoid 212">
                    <a:extLst>
                      <a:ext uri="{FF2B5EF4-FFF2-40B4-BE49-F238E27FC236}">
                        <a16:creationId xmlns:a16="http://schemas.microsoft.com/office/drawing/2014/main" id="{D36E7B7E-ECCC-4752-995E-928017D330DF}"/>
                      </a:ext>
                    </a:extLst>
                  </p:cNvPr>
                  <p:cNvSpPr/>
                  <p:nvPr/>
                </p:nvSpPr>
                <p:spPr>
                  <a:xfrm>
                    <a:off x="6383215" y="2936632"/>
                    <a:ext cx="240196" cy="93782"/>
                  </a:xfrm>
                  <a:prstGeom prst="trapezoid">
                    <a:avLst>
                      <a:gd name="adj" fmla="val 71204"/>
                    </a:avLst>
                  </a:prstGeom>
                  <a:solidFill>
                    <a:srgbClr val="3F3F3F">
                      <a:lumMod val="60000"/>
                      <a:lumOff val="4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cs typeface="+mn-cs"/>
                    </a:endParaRPr>
                  </a:p>
                </p:txBody>
              </p:sp>
            </p:grpSp>
          </p:grpSp>
          <p:sp>
            <p:nvSpPr>
              <p:cNvPr id="155" name="Trapezoid 154">
                <a:extLst>
                  <a:ext uri="{FF2B5EF4-FFF2-40B4-BE49-F238E27FC236}">
                    <a16:creationId xmlns:a16="http://schemas.microsoft.com/office/drawing/2014/main" id="{60E9A884-C245-4DF6-8178-11BA805B3FA3}"/>
                  </a:ext>
                </a:extLst>
              </p:cNvPr>
              <p:cNvSpPr/>
              <p:nvPr/>
            </p:nvSpPr>
            <p:spPr>
              <a:xfrm>
                <a:off x="1842501" y="5231555"/>
                <a:ext cx="527872" cy="746014"/>
              </a:xfrm>
              <a:prstGeom prst="trapezoid">
                <a:avLst>
                  <a:gd name="adj" fmla="val 21325"/>
                </a:avLst>
              </a:prstGeom>
              <a:solidFill>
                <a:srgbClr val="24A8C2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6" name="Trapezoid 155">
                <a:extLst>
                  <a:ext uri="{FF2B5EF4-FFF2-40B4-BE49-F238E27FC236}">
                    <a16:creationId xmlns:a16="http://schemas.microsoft.com/office/drawing/2014/main" id="{2F1031BE-6DA9-48A8-9CC9-B533B885DF65}"/>
                  </a:ext>
                </a:extLst>
              </p:cNvPr>
              <p:cNvSpPr/>
              <p:nvPr/>
            </p:nvSpPr>
            <p:spPr>
              <a:xfrm>
                <a:off x="2313764" y="5231555"/>
                <a:ext cx="527872" cy="746014"/>
              </a:xfrm>
              <a:prstGeom prst="trapezoid">
                <a:avLst>
                  <a:gd name="adj" fmla="val 21325"/>
                </a:avLst>
              </a:prstGeom>
              <a:solidFill>
                <a:srgbClr val="24A8C2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7" name="Trapezoid 156">
                <a:extLst>
                  <a:ext uri="{FF2B5EF4-FFF2-40B4-BE49-F238E27FC236}">
                    <a16:creationId xmlns:a16="http://schemas.microsoft.com/office/drawing/2014/main" id="{4AEAC32B-E54D-4D74-9FF6-A26CACE10FF2}"/>
                  </a:ext>
                </a:extLst>
              </p:cNvPr>
              <p:cNvSpPr/>
              <p:nvPr/>
            </p:nvSpPr>
            <p:spPr>
              <a:xfrm>
                <a:off x="2785027" y="5231555"/>
                <a:ext cx="527872" cy="746014"/>
              </a:xfrm>
              <a:prstGeom prst="trapezoid">
                <a:avLst>
                  <a:gd name="adj" fmla="val 21325"/>
                </a:avLst>
              </a:prstGeom>
              <a:solidFill>
                <a:srgbClr val="24A8C2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8" name="Trapezoid 157">
                <a:extLst>
                  <a:ext uri="{FF2B5EF4-FFF2-40B4-BE49-F238E27FC236}">
                    <a16:creationId xmlns:a16="http://schemas.microsoft.com/office/drawing/2014/main" id="{913715E9-E0CB-4731-985D-C9A1F10A0FCA}"/>
                  </a:ext>
                </a:extLst>
              </p:cNvPr>
              <p:cNvSpPr/>
              <p:nvPr/>
            </p:nvSpPr>
            <p:spPr>
              <a:xfrm>
                <a:off x="3256290" y="5231555"/>
                <a:ext cx="527872" cy="746014"/>
              </a:xfrm>
              <a:prstGeom prst="trapezoid">
                <a:avLst>
                  <a:gd name="adj" fmla="val 21325"/>
                </a:avLst>
              </a:prstGeom>
              <a:solidFill>
                <a:srgbClr val="24A8C2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B06F8DE9-D77D-4B8A-9A88-8492687CFB03}"/>
                  </a:ext>
                </a:extLst>
              </p:cNvPr>
              <p:cNvGrpSpPr/>
              <p:nvPr/>
            </p:nvGrpSpPr>
            <p:grpSpPr>
              <a:xfrm>
                <a:off x="1962670" y="5271362"/>
                <a:ext cx="302363" cy="682663"/>
                <a:chOff x="7384246" y="2899703"/>
                <a:chExt cx="626352" cy="1351672"/>
              </a:xfrm>
              <a:solidFill>
                <a:srgbClr val="24A8C2">
                  <a:lumMod val="60000"/>
                  <a:lumOff val="40000"/>
                </a:srgbClr>
              </a:solidFill>
            </p:grpSpPr>
            <p:sp>
              <p:nvSpPr>
                <p:cNvPr id="197" name="Rectangle: Rounded Corners 196">
                  <a:extLst>
                    <a:ext uri="{FF2B5EF4-FFF2-40B4-BE49-F238E27FC236}">
                      <a16:creationId xmlns:a16="http://schemas.microsoft.com/office/drawing/2014/main" id="{9524794F-0B03-48F9-A5D9-86021B526EDD}"/>
                    </a:ext>
                  </a:extLst>
                </p:cNvPr>
                <p:cNvSpPr/>
                <p:nvPr/>
              </p:nvSpPr>
              <p:spPr>
                <a:xfrm>
                  <a:off x="7400629" y="2939722"/>
                  <a:ext cx="27432" cy="36576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98" name="Rectangle: Rounded Corners 197">
                  <a:extLst>
                    <a:ext uri="{FF2B5EF4-FFF2-40B4-BE49-F238E27FC236}">
                      <a16:creationId xmlns:a16="http://schemas.microsoft.com/office/drawing/2014/main" id="{7D300498-1C03-4FC0-97C0-891A59F0CA72}"/>
                    </a:ext>
                  </a:extLst>
                </p:cNvPr>
                <p:cNvSpPr/>
                <p:nvPr/>
              </p:nvSpPr>
              <p:spPr>
                <a:xfrm>
                  <a:off x="7479712" y="3208020"/>
                  <a:ext cx="27432" cy="64008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99" name="Rectangle: Rounded Corners 198">
                  <a:extLst>
                    <a:ext uri="{FF2B5EF4-FFF2-40B4-BE49-F238E27FC236}">
                      <a16:creationId xmlns:a16="http://schemas.microsoft.com/office/drawing/2014/main" id="{AA0924F8-EC0D-4FF2-BBC2-C0EBF3666478}"/>
                    </a:ext>
                  </a:extLst>
                </p:cNvPr>
                <p:cNvSpPr/>
                <p:nvPr/>
              </p:nvSpPr>
              <p:spPr>
                <a:xfrm>
                  <a:off x="7589172" y="3070274"/>
                  <a:ext cx="27432" cy="36576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200" name="Rectangle: Rounded Corners 199">
                  <a:extLst>
                    <a:ext uri="{FF2B5EF4-FFF2-40B4-BE49-F238E27FC236}">
                      <a16:creationId xmlns:a16="http://schemas.microsoft.com/office/drawing/2014/main" id="{3D148F35-3916-46A7-B222-62061200C7A2}"/>
                    </a:ext>
                  </a:extLst>
                </p:cNvPr>
                <p:cNvSpPr/>
                <p:nvPr/>
              </p:nvSpPr>
              <p:spPr>
                <a:xfrm>
                  <a:off x="7771871" y="3360420"/>
                  <a:ext cx="27432" cy="36576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201" name="Rectangle: Rounded Corners 200">
                  <a:extLst>
                    <a:ext uri="{FF2B5EF4-FFF2-40B4-BE49-F238E27FC236}">
                      <a16:creationId xmlns:a16="http://schemas.microsoft.com/office/drawing/2014/main" id="{F7F795D0-3BE3-48A5-A788-278455CFC576}"/>
                    </a:ext>
                  </a:extLst>
                </p:cNvPr>
                <p:cNvSpPr/>
                <p:nvPr/>
              </p:nvSpPr>
              <p:spPr>
                <a:xfrm>
                  <a:off x="7902462" y="3208020"/>
                  <a:ext cx="27432" cy="64008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202" name="Rectangle: Rounded Corners 201">
                  <a:extLst>
                    <a:ext uri="{FF2B5EF4-FFF2-40B4-BE49-F238E27FC236}">
                      <a16:creationId xmlns:a16="http://schemas.microsoft.com/office/drawing/2014/main" id="{B2F043B1-6D10-49E2-A4C9-89B4AC9D0555}"/>
                    </a:ext>
                  </a:extLst>
                </p:cNvPr>
                <p:cNvSpPr/>
                <p:nvPr/>
              </p:nvSpPr>
              <p:spPr>
                <a:xfrm>
                  <a:off x="7830766" y="3733215"/>
                  <a:ext cx="27432" cy="36576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203" name="Rectangle: Rounded Corners 202">
                  <a:extLst>
                    <a:ext uri="{FF2B5EF4-FFF2-40B4-BE49-F238E27FC236}">
                      <a16:creationId xmlns:a16="http://schemas.microsoft.com/office/drawing/2014/main" id="{70550DF0-C54F-4D07-8B1E-E91D6BF931CB}"/>
                    </a:ext>
                  </a:extLst>
                </p:cNvPr>
                <p:cNvSpPr/>
                <p:nvPr/>
              </p:nvSpPr>
              <p:spPr>
                <a:xfrm>
                  <a:off x="7673413" y="3573780"/>
                  <a:ext cx="27432" cy="64008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204" name="Rectangle: Rounded Corners 203">
                  <a:extLst>
                    <a:ext uri="{FF2B5EF4-FFF2-40B4-BE49-F238E27FC236}">
                      <a16:creationId xmlns:a16="http://schemas.microsoft.com/office/drawing/2014/main" id="{01AD018C-CDEB-4CD5-84C5-978A0C627AA8}"/>
                    </a:ext>
                  </a:extLst>
                </p:cNvPr>
                <p:cNvSpPr/>
                <p:nvPr/>
              </p:nvSpPr>
              <p:spPr>
                <a:xfrm>
                  <a:off x="7548206" y="3756660"/>
                  <a:ext cx="27432" cy="36576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205" name="Rectangle: Rounded Corners 204">
                  <a:extLst>
                    <a:ext uri="{FF2B5EF4-FFF2-40B4-BE49-F238E27FC236}">
                      <a16:creationId xmlns:a16="http://schemas.microsoft.com/office/drawing/2014/main" id="{7C5F7EE6-853D-4F14-B045-9EEDAEC5C13B}"/>
                    </a:ext>
                  </a:extLst>
                </p:cNvPr>
                <p:cNvSpPr/>
                <p:nvPr/>
              </p:nvSpPr>
              <p:spPr>
                <a:xfrm>
                  <a:off x="7384246" y="3865978"/>
                  <a:ext cx="27432" cy="36576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206" name="Rectangle: Rounded Corners 205">
                  <a:extLst>
                    <a:ext uri="{FF2B5EF4-FFF2-40B4-BE49-F238E27FC236}">
                      <a16:creationId xmlns:a16="http://schemas.microsoft.com/office/drawing/2014/main" id="{DA25AE53-7594-4DAC-BBF6-032E5F61C2F3}"/>
                    </a:ext>
                  </a:extLst>
                </p:cNvPr>
                <p:cNvSpPr/>
                <p:nvPr/>
              </p:nvSpPr>
              <p:spPr>
                <a:xfrm>
                  <a:off x="7830765" y="2899703"/>
                  <a:ext cx="27432" cy="36576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207" name="Rectangle: Rounded Corners 206">
                  <a:extLst>
                    <a:ext uri="{FF2B5EF4-FFF2-40B4-BE49-F238E27FC236}">
                      <a16:creationId xmlns:a16="http://schemas.microsoft.com/office/drawing/2014/main" id="{5E9BDD0A-12B0-4CF5-9862-71FB5BCFEC7F}"/>
                    </a:ext>
                  </a:extLst>
                </p:cNvPr>
                <p:cNvSpPr/>
                <p:nvPr/>
              </p:nvSpPr>
              <p:spPr>
                <a:xfrm>
                  <a:off x="7983166" y="3885615"/>
                  <a:ext cx="27432" cy="36576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3CE0A2FC-D434-49C4-80B3-C31968F8454D}"/>
                  </a:ext>
                </a:extLst>
              </p:cNvPr>
              <p:cNvGrpSpPr/>
              <p:nvPr/>
            </p:nvGrpSpPr>
            <p:grpSpPr>
              <a:xfrm>
                <a:off x="2430707" y="5271362"/>
                <a:ext cx="302363" cy="682663"/>
                <a:chOff x="7384246" y="2899703"/>
                <a:chExt cx="626352" cy="1351672"/>
              </a:xfrm>
              <a:solidFill>
                <a:srgbClr val="24A8C2">
                  <a:lumMod val="60000"/>
                  <a:lumOff val="40000"/>
                </a:srgbClr>
              </a:solidFill>
            </p:grpSpPr>
            <p:sp>
              <p:nvSpPr>
                <p:cNvPr id="186" name="Rectangle: Rounded Corners 185">
                  <a:extLst>
                    <a:ext uri="{FF2B5EF4-FFF2-40B4-BE49-F238E27FC236}">
                      <a16:creationId xmlns:a16="http://schemas.microsoft.com/office/drawing/2014/main" id="{9A8A1108-7F37-470D-957B-55E995487E8B}"/>
                    </a:ext>
                  </a:extLst>
                </p:cNvPr>
                <p:cNvSpPr/>
                <p:nvPr/>
              </p:nvSpPr>
              <p:spPr>
                <a:xfrm>
                  <a:off x="7400629" y="2939722"/>
                  <a:ext cx="27432" cy="36576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87" name="Rectangle: Rounded Corners 186">
                  <a:extLst>
                    <a:ext uri="{FF2B5EF4-FFF2-40B4-BE49-F238E27FC236}">
                      <a16:creationId xmlns:a16="http://schemas.microsoft.com/office/drawing/2014/main" id="{6C46E0A8-C17C-4782-9857-ADA6E0528C51}"/>
                    </a:ext>
                  </a:extLst>
                </p:cNvPr>
                <p:cNvSpPr/>
                <p:nvPr/>
              </p:nvSpPr>
              <p:spPr>
                <a:xfrm>
                  <a:off x="7479712" y="3208020"/>
                  <a:ext cx="27432" cy="64008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88" name="Rectangle: Rounded Corners 187">
                  <a:extLst>
                    <a:ext uri="{FF2B5EF4-FFF2-40B4-BE49-F238E27FC236}">
                      <a16:creationId xmlns:a16="http://schemas.microsoft.com/office/drawing/2014/main" id="{8303A737-57DF-4B32-9DF4-51480EF12592}"/>
                    </a:ext>
                  </a:extLst>
                </p:cNvPr>
                <p:cNvSpPr/>
                <p:nvPr/>
              </p:nvSpPr>
              <p:spPr>
                <a:xfrm>
                  <a:off x="7589172" y="3070274"/>
                  <a:ext cx="27432" cy="36576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89" name="Rectangle: Rounded Corners 188">
                  <a:extLst>
                    <a:ext uri="{FF2B5EF4-FFF2-40B4-BE49-F238E27FC236}">
                      <a16:creationId xmlns:a16="http://schemas.microsoft.com/office/drawing/2014/main" id="{EB99783C-1335-435D-97EB-1313819D2481}"/>
                    </a:ext>
                  </a:extLst>
                </p:cNvPr>
                <p:cNvSpPr/>
                <p:nvPr/>
              </p:nvSpPr>
              <p:spPr>
                <a:xfrm>
                  <a:off x="7771871" y="3360420"/>
                  <a:ext cx="27432" cy="36576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90" name="Rectangle: Rounded Corners 189">
                  <a:extLst>
                    <a:ext uri="{FF2B5EF4-FFF2-40B4-BE49-F238E27FC236}">
                      <a16:creationId xmlns:a16="http://schemas.microsoft.com/office/drawing/2014/main" id="{965A6C98-741E-4861-9AB5-5CF0B2508564}"/>
                    </a:ext>
                  </a:extLst>
                </p:cNvPr>
                <p:cNvSpPr/>
                <p:nvPr/>
              </p:nvSpPr>
              <p:spPr>
                <a:xfrm>
                  <a:off x="7902462" y="3208020"/>
                  <a:ext cx="27432" cy="64008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91" name="Rectangle: Rounded Corners 190">
                  <a:extLst>
                    <a:ext uri="{FF2B5EF4-FFF2-40B4-BE49-F238E27FC236}">
                      <a16:creationId xmlns:a16="http://schemas.microsoft.com/office/drawing/2014/main" id="{76436BD7-153E-4953-B7A0-1390FDA88614}"/>
                    </a:ext>
                  </a:extLst>
                </p:cNvPr>
                <p:cNvSpPr/>
                <p:nvPr/>
              </p:nvSpPr>
              <p:spPr>
                <a:xfrm>
                  <a:off x="7830766" y="3733215"/>
                  <a:ext cx="27432" cy="36576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92" name="Rectangle: Rounded Corners 191">
                  <a:extLst>
                    <a:ext uri="{FF2B5EF4-FFF2-40B4-BE49-F238E27FC236}">
                      <a16:creationId xmlns:a16="http://schemas.microsoft.com/office/drawing/2014/main" id="{28A9D0AD-12C8-4214-848C-14A4014CF796}"/>
                    </a:ext>
                  </a:extLst>
                </p:cNvPr>
                <p:cNvSpPr/>
                <p:nvPr/>
              </p:nvSpPr>
              <p:spPr>
                <a:xfrm>
                  <a:off x="7673413" y="3573780"/>
                  <a:ext cx="27432" cy="64008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93" name="Rectangle: Rounded Corners 192">
                  <a:extLst>
                    <a:ext uri="{FF2B5EF4-FFF2-40B4-BE49-F238E27FC236}">
                      <a16:creationId xmlns:a16="http://schemas.microsoft.com/office/drawing/2014/main" id="{92DFF71D-D601-42F5-BAA0-14EA3CA7B862}"/>
                    </a:ext>
                  </a:extLst>
                </p:cNvPr>
                <p:cNvSpPr/>
                <p:nvPr/>
              </p:nvSpPr>
              <p:spPr>
                <a:xfrm>
                  <a:off x="7548206" y="3756660"/>
                  <a:ext cx="27432" cy="36576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94" name="Rectangle: Rounded Corners 193">
                  <a:extLst>
                    <a:ext uri="{FF2B5EF4-FFF2-40B4-BE49-F238E27FC236}">
                      <a16:creationId xmlns:a16="http://schemas.microsoft.com/office/drawing/2014/main" id="{D0598FD3-5382-44A5-8444-A708E1208561}"/>
                    </a:ext>
                  </a:extLst>
                </p:cNvPr>
                <p:cNvSpPr/>
                <p:nvPr/>
              </p:nvSpPr>
              <p:spPr>
                <a:xfrm>
                  <a:off x="7384246" y="3865978"/>
                  <a:ext cx="27432" cy="36576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95" name="Rectangle: Rounded Corners 194">
                  <a:extLst>
                    <a:ext uri="{FF2B5EF4-FFF2-40B4-BE49-F238E27FC236}">
                      <a16:creationId xmlns:a16="http://schemas.microsoft.com/office/drawing/2014/main" id="{2E788EB4-E12F-4FB5-94BE-6337B19CF4DF}"/>
                    </a:ext>
                  </a:extLst>
                </p:cNvPr>
                <p:cNvSpPr/>
                <p:nvPr/>
              </p:nvSpPr>
              <p:spPr>
                <a:xfrm>
                  <a:off x="7830765" y="2899703"/>
                  <a:ext cx="27432" cy="36576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96" name="Rectangle: Rounded Corners 195">
                  <a:extLst>
                    <a:ext uri="{FF2B5EF4-FFF2-40B4-BE49-F238E27FC236}">
                      <a16:creationId xmlns:a16="http://schemas.microsoft.com/office/drawing/2014/main" id="{021E7719-A8C5-42CA-A530-70AE354E902B}"/>
                    </a:ext>
                  </a:extLst>
                </p:cNvPr>
                <p:cNvSpPr/>
                <p:nvPr/>
              </p:nvSpPr>
              <p:spPr>
                <a:xfrm>
                  <a:off x="7983166" y="3885615"/>
                  <a:ext cx="27432" cy="36576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5ED09CAA-F0AB-4263-BDEA-AC953A0A2818}"/>
                  </a:ext>
                </a:extLst>
              </p:cNvPr>
              <p:cNvGrpSpPr/>
              <p:nvPr/>
            </p:nvGrpSpPr>
            <p:grpSpPr>
              <a:xfrm>
                <a:off x="2898745" y="5271362"/>
                <a:ext cx="302363" cy="682663"/>
                <a:chOff x="7384246" y="2899703"/>
                <a:chExt cx="626352" cy="1351672"/>
              </a:xfrm>
              <a:solidFill>
                <a:srgbClr val="24A8C2">
                  <a:lumMod val="60000"/>
                  <a:lumOff val="40000"/>
                </a:srgbClr>
              </a:solidFill>
            </p:grpSpPr>
            <p:sp>
              <p:nvSpPr>
                <p:cNvPr id="175" name="Rectangle: Rounded Corners 174">
                  <a:extLst>
                    <a:ext uri="{FF2B5EF4-FFF2-40B4-BE49-F238E27FC236}">
                      <a16:creationId xmlns:a16="http://schemas.microsoft.com/office/drawing/2014/main" id="{760FCD36-4F10-40AB-9CC6-D26292BBB7EF}"/>
                    </a:ext>
                  </a:extLst>
                </p:cNvPr>
                <p:cNvSpPr/>
                <p:nvPr/>
              </p:nvSpPr>
              <p:spPr>
                <a:xfrm>
                  <a:off x="7400629" y="2939722"/>
                  <a:ext cx="27432" cy="36576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76" name="Rectangle: Rounded Corners 175">
                  <a:extLst>
                    <a:ext uri="{FF2B5EF4-FFF2-40B4-BE49-F238E27FC236}">
                      <a16:creationId xmlns:a16="http://schemas.microsoft.com/office/drawing/2014/main" id="{B752BE3E-D0D2-44D1-978C-BC33E84216C3}"/>
                    </a:ext>
                  </a:extLst>
                </p:cNvPr>
                <p:cNvSpPr/>
                <p:nvPr/>
              </p:nvSpPr>
              <p:spPr>
                <a:xfrm>
                  <a:off x="7479712" y="3208020"/>
                  <a:ext cx="27432" cy="64008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77" name="Rectangle: Rounded Corners 176">
                  <a:extLst>
                    <a:ext uri="{FF2B5EF4-FFF2-40B4-BE49-F238E27FC236}">
                      <a16:creationId xmlns:a16="http://schemas.microsoft.com/office/drawing/2014/main" id="{2B47E392-4A26-4905-BE3E-E111D7B728FD}"/>
                    </a:ext>
                  </a:extLst>
                </p:cNvPr>
                <p:cNvSpPr/>
                <p:nvPr/>
              </p:nvSpPr>
              <p:spPr>
                <a:xfrm>
                  <a:off x="7589172" y="3070274"/>
                  <a:ext cx="27432" cy="36576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78" name="Rectangle: Rounded Corners 177">
                  <a:extLst>
                    <a:ext uri="{FF2B5EF4-FFF2-40B4-BE49-F238E27FC236}">
                      <a16:creationId xmlns:a16="http://schemas.microsoft.com/office/drawing/2014/main" id="{D89DE561-20D6-4A9C-8DD2-28E84A30433E}"/>
                    </a:ext>
                  </a:extLst>
                </p:cNvPr>
                <p:cNvSpPr/>
                <p:nvPr/>
              </p:nvSpPr>
              <p:spPr>
                <a:xfrm>
                  <a:off x="7771871" y="3360420"/>
                  <a:ext cx="27432" cy="36576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79" name="Rectangle: Rounded Corners 178">
                  <a:extLst>
                    <a:ext uri="{FF2B5EF4-FFF2-40B4-BE49-F238E27FC236}">
                      <a16:creationId xmlns:a16="http://schemas.microsoft.com/office/drawing/2014/main" id="{14DF3DB7-7783-4D02-93E6-DC802CA9F011}"/>
                    </a:ext>
                  </a:extLst>
                </p:cNvPr>
                <p:cNvSpPr/>
                <p:nvPr/>
              </p:nvSpPr>
              <p:spPr>
                <a:xfrm>
                  <a:off x="7902462" y="3208020"/>
                  <a:ext cx="27432" cy="64008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80" name="Rectangle: Rounded Corners 179">
                  <a:extLst>
                    <a:ext uri="{FF2B5EF4-FFF2-40B4-BE49-F238E27FC236}">
                      <a16:creationId xmlns:a16="http://schemas.microsoft.com/office/drawing/2014/main" id="{B48EB94A-85A6-48F8-9811-DD80DD7D6F8B}"/>
                    </a:ext>
                  </a:extLst>
                </p:cNvPr>
                <p:cNvSpPr/>
                <p:nvPr/>
              </p:nvSpPr>
              <p:spPr>
                <a:xfrm>
                  <a:off x="7830766" y="3733215"/>
                  <a:ext cx="27432" cy="36576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81" name="Rectangle: Rounded Corners 180">
                  <a:extLst>
                    <a:ext uri="{FF2B5EF4-FFF2-40B4-BE49-F238E27FC236}">
                      <a16:creationId xmlns:a16="http://schemas.microsoft.com/office/drawing/2014/main" id="{7274C727-2A8A-4564-833D-ACC66E0E4976}"/>
                    </a:ext>
                  </a:extLst>
                </p:cNvPr>
                <p:cNvSpPr/>
                <p:nvPr/>
              </p:nvSpPr>
              <p:spPr>
                <a:xfrm>
                  <a:off x="7673413" y="3573780"/>
                  <a:ext cx="27432" cy="64008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82" name="Rectangle: Rounded Corners 181">
                  <a:extLst>
                    <a:ext uri="{FF2B5EF4-FFF2-40B4-BE49-F238E27FC236}">
                      <a16:creationId xmlns:a16="http://schemas.microsoft.com/office/drawing/2014/main" id="{7E15EBC2-68A7-4019-9A4B-C3861918CBF3}"/>
                    </a:ext>
                  </a:extLst>
                </p:cNvPr>
                <p:cNvSpPr/>
                <p:nvPr/>
              </p:nvSpPr>
              <p:spPr>
                <a:xfrm>
                  <a:off x="7548206" y="3756660"/>
                  <a:ext cx="27432" cy="36576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83" name="Rectangle: Rounded Corners 182">
                  <a:extLst>
                    <a:ext uri="{FF2B5EF4-FFF2-40B4-BE49-F238E27FC236}">
                      <a16:creationId xmlns:a16="http://schemas.microsoft.com/office/drawing/2014/main" id="{9C3FBA04-BDDF-41D6-8030-AA6A8A9AAFF3}"/>
                    </a:ext>
                  </a:extLst>
                </p:cNvPr>
                <p:cNvSpPr/>
                <p:nvPr/>
              </p:nvSpPr>
              <p:spPr>
                <a:xfrm>
                  <a:off x="7384246" y="3865978"/>
                  <a:ext cx="27432" cy="36576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84" name="Rectangle: Rounded Corners 183">
                  <a:extLst>
                    <a:ext uri="{FF2B5EF4-FFF2-40B4-BE49-F238E27FC236}">
                      <a16:creationId xmlns:a16="http://schemas.microsoft.com/office/drawing/2014/main" id="{6D5214DC-FFA0-4753-9D0F-C1C95C17B9BD}"/>
                    </a:ext>
                  </a:extLst>
                </p:cNvPr>
                <p:cNvSpPr/>
                <p:nvPr/>
              </p:nvSpPr>
              <p:spPr>
                <a:xfrm>
                  <a:off x="7830765" y="2899703"/>
                  <a:ext cx="27432" cy="36576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85" name="Rectangle: Rounded Corners 184">
                  <a:extLst>
                    <a:ext uri="{FF2B5EF4-FFF2-40B4-BE49-F238E27FC236}">
                      <a16:creationId xmlns:a16="http://schemas.microsoft.com/office/drawing/2014/main" id="{AAA8C3B8-49A1-4C28-8B05-9D3088C409BC}"/>
                    </a:ext>
                  </a:extLst>
                </p:cNvPr>
                <p:cNvSpPr/>
                <p:nvPr/>
              </p:nvSpPr>
              <p:spPr>
                <a:xfrm>
                  <a:off x="7983166" y="3885615"/>
                  <a:ext cx="27432" cy="36576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A11D215B-D022-4617-8FD2-A1879439C9F4}"/>
                  </a:ext>
                </a:extLst>
              </p:cNvPr>
              <p:cNvGrpSpPr/>
              <p:nvPr/>
            </p:nvGrpSpPr>
            <p:grpSpPr>
              <a:xfrm>
                <a:off x="3366783" y="5271362"/>
                <a:ext cx="302363" cy="682663"/>
                <a:chOff x="7384246" y="2899703"/>
                <a:chExt cx="626352" cy="1351672"/>
              </a:xfrm>
              <a:solidFill>
                <a:srgbClr val="24A8C2">
                  <a:lumMod val="60000"/>
                  <a:lumOff val="40000"/>
                </a:srgbClr>
              </a:solidFill>
            </p:grpSpPr>
            <p:sp>
              <p:nvSpPr>
                <p:cNvPr id="164" name="Rectangle: Rounded Corners 163">
                  <a:extLst>
                    <a:ext uri="{FF2B5EF4-FFF2-40B4-BE49-F238E27FC236}">
                      <a16:creationId xmlns:a16="http://schemas.microsoft.com/office/drawing/2014/main" id="{4F973423-5E8B-4E1A-9F69-EF187EC18C9B}"/>
                    </a:ext>
                  </a:extLst>
                </p:cNvPr>
                <p:cNvSpPr/>
                <p:nvPr/>
              </p:nvSpPr>
              <p:spPr>
                <a:xfrm>
                  <a:off x="7400629" y="2939722"/>
                  <a:ext cx="27432" cy="36576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65" name="Rectangle: Rounded Corners 164">
                  <a:extLst>
                    <a:ext uri="{FF2B5EF4-FFF2-40B4-BE49-F238E27FC236}">
                      <a16:creationId xmlns:a16="http://schemas.microsoft.com/office/drawing/2014/main" id="{907AB323-500C-4928-9C75-A77290EA913F}"/>
                    </a:ext>
                  </a:extLst>
                </p:cNvPr>
                <p:cNvSpPr/>
                <p:nvPr/>
              </p:nvSpPr>
              <p:spPr>
                <a:xfrm>
                  <a:off x="7479712" y="3208020"/>
                  <a:ext cx="27432" cy="64008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66" name="Rectangle: Rounded Corners 165">
                  <a:extLst>
                    <a:ext uri="{FF2B5EF4-FFF2-40B4-BE49-F238E27FC236}">
                      <a16:creationId xmlns:a16="http://schemas.microsoft.com/office/drawing/2014/main" id="{C1E76B6A-215B-49E5-A3A3-0AE570C1A720}"/>
                    </a:ext>
                  </a:extLst>
                </p:cNvPr>
                <p:cNvSpPr/>
                <p:nvPr/>
              </p:nvSpPr>
              <p:spPr>
                <a:xfrm>
                  <a:off x="7589172" y="3070274"/>
                  <a:ext cx="27432" cy="36576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67" name="Rectangle: Rounded Corners 166">
                  <a:extLst>
                    <a:ext uri="{FF2B5EF4-FFF2-40B4-BE49-F238E27FC236}">
                      <a16:creationId xmlns:a16="http://schemas.microsoft.com/office/drawing/2014/main" id="{EBF06EAF-578E-40D1-8740-2C971DE1BB25}"/>
                    </a:ext>
                  </a:extLst>
                </p:cNvPr>
                <p:cNvSpPr/>
                <p:nvPr/>
              </p:nvSpPr>
              <p:spPr>
                <a:xfrm>
                  <a:off x="7771871" y="3360420"/>
                  <a:ext cx="27432" cy="36576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68" name="Rectangle: Rounded Corners 167">
                  <a:extLst>
                    <a:ext uri="{FF2B5EF4-FFF2-40B4-BE49-F238E27FC236}">
                      <a16:creationId xmlns:a16="http://schemas.microsoft.com/office/drawing/2014/main" id="{ED2D8D25-C632-4856-AC0C-7992BFC29EF8}"/>
                    </a:ext>
                  </a:extLst>
                </p:cNvPr>
                <p:cNvSpPr/>
                <p:nvPr/>
              </p:nvSpPr>
              <p:spPr>
                <a:xfrm>
                  <a:off x="7902462" y="3208020"/>
                  <a:ext cx="27432" cy="64008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69" name="Rectangle: Rounded Corners 168">
                  <a:extLst>
                    <a:ext uri="{FF2B5EF4-FFF2-40B4-BE49-F238E27FC236}">
                      <a16:creationId xmlns:a16="http://schemas.microsoft.com/office/drawing/2014/main" id="{3CC3A119-707A-4867-A21A-C398EDDCFAF6}"/>
                    </a:ext>
                  </a:extLst>
                </p:cNvPr>
                <p:cNvSpPr/>
                <p:nvPr/>
              </p:nvSpPr>
              <p:spPr>
                <a:xfrm>
                  <a:off x="7830766" y="3733215"/>
                  <a:ext cx="27432" cy="36576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70" name="Rectangle: Rounded Corners 169">
                  <a:extLst>
                    <a:ext uri="{FF2B5EF4-FFF2-40B4-BE49-F238E27FC236}">
                      <a16:creationId xmlns:a16="http://schemas.microsoft.com/office/drawing/2014/main" id="{DB993C13-A7F6-445E-8738-6C4E68588783}"/>
                    </a:ext>
                  </a:extLst>
                </p:cNvPr>
                <p:cNvSpPr/>
                <p:nvPr/>
              </p:nvSpPr>
              <p:spPr>
                <a:xfrm>
                  <a:off x="7673413" y="3573780"/>
                  <a:ext cx="27432" cy="64008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71" name="Rectangle: Rounded Corners 170">
                  <a:extLst>
                    <a:ext uri="{FF2B5EF4-FFF2-40B4-BE49-F238E27FC236}">
                      <a16:creationId xmlns:a16="http://schemas.microsoft.com/office/drawing/2014/main" id="{7C91AB5C-86A2-4630-B0A5-B3D31232ADC5}"/>
                    </a:ext>
                  </a:extLst>
                </p:cNvPr>
                <p:cNvSpPr/>
                <p:nvPr/>
              </p:nvSpPr>
              <p:spPr>
                <a:xfrm>
                  <a:off x="7548206" y="3756660"/>
                  <a:ext cx="27432" cy="36576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72" name="Rectangle: Rounded Corners 171">
                  <a:extLst>
                    <a:ext uri="{FF2B5EF4-FFF2-40B4-BE49-F238E27FC236}">
                      <a16:creationId xmlns:a16="http://schemas.microsoft.com/office/drawing/2014/main" id="{F3EEAED5-90FA-4F1C-8D04-3C3A205517FA}"/>
                    </a:ext>
                  </a:extLst>
                </p:cNvPr>
                <p:cNvSpPr/>
                <p:nvPr/>
              </p:nvSpPr>
              <p:spPr>
                <a:xfrm>
                  <a:off x="7384246" y="3865978"/>
                  <a:ext cx="27432" cy="36576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73" name="Rectangle: Rounded Corners 172">
                  <a:extLst>
                    <a:ext uri="{FF2B5EF4-FFF2-40B4-BE49-F238E27FC236}">
                      <a16:creationId xmlns:a16="http://schemas.microsoft.com/office/drawing/2014/main" id="{D1103CF4-F002-4802-8C94-B99B740E3A97}"/>
                    </a:ext>
                  </a:extLst>
                </p:cNvPr>
                <p:cNvSpPr/>
                <p:nvPr/>
              </p:nvSpPr>
              <p:spPr>
                <a:xfrm>
                  <a:off x="7830765" y="2899703"/>
                  <a:ext cx="27432" cy="36576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74" name="Rectangle: Rounded Corners 173">
                  <a:extLst>
                    <a:ext uri="{FF2B5EF4-FFF2-40B4-BE49-F238E27FC236}">
                      <a16:creationId xmlns:a16="http://schemas.microsoft.com/office/drawing/2014/main" id="{EE15E227-9852-4EDE-8EF3-993EB3F704E7}"/>
                    </a:ext>
                  </a:extLst>
                </p:cNvPr>
                <p:cNvSpPr/>
                <p:nvPr/>
              </p:nvSpPr>
              <p:spPr>
                <a:xfrm>
                  <a:off x="7983166" y="3885615"/>
                  <a:ext cx="27432" cy="36576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pic>
            <p:nvPicPr>
              <p:cNvPr id="163" name="Graphic 162">
                <a:extLst>
                  <a:ext uri="{FF2B5EF4-FFF2-40B4-BE49-F238E27FC236}">
                    <a16:creationId xmlns:a16="http://schemas.microsoft.com/office/drawing/2014/main" id="{AC65CFBE-176A-4635-9BB5-49ED58C3BF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3781" y="5671824"/>
                <a:ext cx="1940381" cy="308648"/>
              </a:xfrm>
              <a:prstGeom prst="rect">
                <a:avLst/>
              </a:prstGeom>
            </p:spPr>
          </p:pic>
        </p:grpSp>
      </p:grpSp>
      <p:sp>
        <p:nvSpPr>
          <p:cNvPr id="220" name="TextBox 219">
            <a:extLst>
              <a:ext uri="{FF2B5EF4-FFF2-40B4-BE49-F238E27FC236}">
                <a16:creationId xmlns:a16="http://schemas.microsoft.com/office/drawing/2014/main" id="{CFD07057-237E-4F97-90E0-0B5061B53C85}"/>
              </a:ext>
            </a:extLst>
          </p:cNvPr>
          <p:cNvSpPr txBox="1"/>
          <p:nvPr/>
        </p:nvSpPr>
        <p:spPr>
          <a:xfrm>
            <a:off x="6639032" y="4006996"/>
            <a:ext cx="2789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5CBE7A"/>
                </a:solidFill>
                <a:latin typeface="Arial"/>
                <a:cs typeface="Arial" pitchFamily="34" charset="0"/>
              </a:rPr>
              <a:t>Cost savings using Predictive Maintenance</a:t>
            </a:r>
            <a:endParaRPr lang="ko-KR" altLang="en-US" b="1" dirty="0">
              <a:solidFill>
                <a:srgbClr val="5CBE7A"/>
              </a:solidFill>
              <a:latin typeface="Arial"/>
              <a:cs typeface="Arial" pitchFamily="34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8563B9E2-962E-4A4B-B8DB-3A0E57B38C40}"/>
              </a:ext>
            </a:extLst>
          </p:cNvPr>
          <p:cNvSpPr txBox="1"/>
          <p:nvPr/>
        </p:nvSpPr>
        <p:spPr>
          <a:xfrm>
            <a:off x="9428622" y="2267072"/>
            <a:ext cx="2290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5CBE7A"/>
                </a:solidFill>
                <a:latin typeface="Arial"/>
                <a:cs typeface="Arial" pitchFamily="34" charset="0"/>
              </a:rPr>
              <a:t>Energy Industry Valuation 2021</a:t>
            </a:r>
            <a:endParaRPr lang="ko-KR" altLang="en-US" b="1" dirty="0">
              <a:solidFill>
                <a:srgbClr val="5CBE7A"/>
              </a:solidFill>
              <a:latin typeface="Arial"/>
              <a:cs typeface="Arial" pitchFamily="34" charset="0"/>
            </a:endParaRP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56D271E7-5135-4322-9E0A-60289B650C67}"/>
              </a:ext>
            </a:extLst>
          </p:cNvPr>
          <p:cNvSpPr/>
          <p:nvPr/>
        </p:nvSpPr>
        <p:spPr>
          <a:xfrm>
            <a:off x="9242248" y="1654740"/>
            <a:ext cx="27494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/>
            <a:r>
              <a:rPr lang="en-US" altLang="ko-KR" sz="3600" b="1" dirty="0">
                <a:solidFill>
                  <a:srgbClr val="5CBE7A"/>
                </a:solidFill>
                <a:latin typeface="Arial"/>
                <a:cs typeface="Arial" pitchFamily="34" charset="0"/>
              </a:rPr>
              <a:t>$882 Billion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5312CD39-63FB-4E34-A97B-B22D8A6A14DB}"/>
              </a:ext>
            </a:extLst>
          </p:cNvPr>
          <p:cNvSpPr/>
          <p:nvPr/>
        </p:nvSpPr>
        <p:spPr>
          <a:xfrm>
            <a:off x="7589735" y="3422915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/>
            <a:r>
              <a:rPr lang="en-US" altLang="ko-KR" sz="3600" b="1" dirty="0">
                <a:solidFill>
                  <a:srgbClr val="5CBE7A"/>
                </a:solidFill>
                <a:latin typeface="Arial"/>
                <a:cs typeface="Arial" pitchFamily="34" charset="0"/>
              </a:rPr>
              <a:t>25%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1EF25DF0-8285-43B6-9AFF-7A9B99FD9B45}"/>
              </a:ext>
            </a:extLst>
          </p:cNvPr>
          <p:cNvGrpSpPr/>
          <p:nvPr/>
        </p:nvGrpSpPr>
        <p:grpSpPr>
          <a:xfrm>
            <a:off x="2193583" y="1002263"/>
            <a:ext cx="904573" cy="2281774"/>
            <a:chOff x="2193583" y="1002263"/>
            <a:chExt cx="904573" cy="2281774"/>
          </a:xfrm>
        </p:grpSpPr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73F06AE7-BD6C-4100-9EEF-5F9683774480}"/>
                </a:ext>
              </a:extLst>
            </p:cNvPr>
            <p:cNvSpPr/>
            <p:nvPr/>
          </p:nvSpPr>
          <p:spPr>
            <a:xfrm>
              <a:off x="2623011" y="1002263"/>
              <a:ext cx="45719" cy="8229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42" name="자유형: 도형 50">
              <a:extLst>
                <a:ext uri="{FF2B5EF4-FFF2-40B4-BE49-F238E27FC236}">
                  <a16:creationId xmlns:a16="http://schemas.microsoft.com/office/drawing/2014/main" id="{EA85A393-6681-4402-8F1F-C7EFC52DD1F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193583" y="1782631"/>
              <a:ext cx="904573" cy="1501406"/>
            </a:xfrm>
            <a:custGeom>
              <a:avLst/>
              <a:gdLst>
                <a:gd name="connsiteX0" fmla="*/ 1047232 w 1957642"/>
                <a:gd name="connsiteY0" fmla="*/ 5654 h 3249282"/>
                <a:gd name="connsiteX1" fmla="*/ 1030640 w 1957642"/>
                <a:gd name="connsiteY1" fmla="*/ 5654 h 3249282"/>
                <a:gd name="connsiteX2" fmla="*/ 1048024 w 1957642"/>
                <a:gd name="connsiteY2" fmla="*/ 0 h 3249282"/>
                <a:gd name="connsiteX3" fmla="*/ 1160845 w 1957642"/>
                <a:gd name="connsiteY3" fmla="*/ 2127215 h 3249282"/>
                <a:gd name="connsiteX4" fmla="*/ 1196036 w 1957642"/>
                <a:gd name="connsiteY4" fmla="*/ 2120110 h 3249282"/>
                <a:gd name="connsiteX5" fmla="*/ 1237844 w 1957642"/>
                <a:gd name="connsiteY5" fmla="*/ 2120446 h 3249282"/>
                <a:gd name="connsiteX6" fmla="*/ 1296213 w 1957642"/>
                <a:gd name="connsiteY6" fmla="*/ 2029106 h 3249282"/>
                <a:gd name="connsiteX7" fmla="*/ 1397562 w 1957642"/>
                <a:gd name="connsiteY7" fmla="*/ 1825853 h 3249282"/>
                <a:gd name="connsiteX8" fmla="*/ 1777778 w 1957642"/>
                <a:gd name="connsiteY8" fmla="*/ 1099228 h 3249282"/>
                <a:gd name="connsiteX9" fmla="*/ 980978 w 1957642"/>
                <a:gd name="connsiteY9" fmla="*/ 301427 h 3249282"/>
                <a:gd name="connsiteX10" fmla="*/ 980978 w 1957642"/>
                <a:gd name="connsiteY10" fmla="*/ 301625 h 3249282"/>
                <a:gd name="connsiteX11" fmla="*/ 978823 w 1957642"/>
                <a:gd name="connsiteY11" fmla="*/ 301459 h 3249282"/>
                <a:gd name="connsiteX12" fmla="*/ 976666 w 1957642"/>
                <a:gd name="connsiteY12" fmla="*/ 301625 h 3249282"/>
                <a:gd name="connsiteX13" fmla="*/ 976666 w 1957642"/>
                <a:gd name="connsiteY13" fmla="*/ 301427 h 3249282"/>
                <a:gd name="connsiteX14" fmla="*/ 179865 w 1957642"/>
                <a:gd name="connsiteY14" fmla="*/ 1099228 h 3249282"/>
                <a:gd name="connsiteX15" fmla="*/ 560081 w 1957642"/>
                <a:gd name="connsiteY15" fmla="*/ 1825853 h 3249282"/>
                <a:gd name="connsiteX16" fmla="*/ 661430 w 1957642"/>
                <a:gd name="connsiteY16" fmla="*/ 2029106 h 3249282"/>
                <a:gd name="connsiteX17" fmla="*/ 719799 w 1957642"/>
                <a:gd name="connsiteY17" fmla="*/ 2120446 h 3249282"/>
                <a:gd name="connsiteX18" fmla="*/ 770760 w 1957642"/>
                <a:gd name="connsiteY18" fmla="*/ 2120037 h 3249282"/>
                <a:gd name="connsiteX19" fmla="*/ 806315 w 1957642"/>
                <a:gd name="connsiteY19" fmla="*/ 2127215 h 3249282"/>
                <a:gd name="connsiteX20" fmla="*/ 1319520 w 1957642"/>
                <a:gd name="connsiteY20" fmla="*/ 2263042 h 3249282"/>
                <a:gd name="connsiteX21" fmla="*/ 978823 w 1957642"/>
                <a:gd name="connsiteY21" fmla="*/ 2261822 h 3249282"/>
                <a:gd name="connsiteX22" fmla="*/ 638123 w 1957642"/>
                <a:gd name="connsiteY22" fmla="*/ 2263042 h 3249282"/>
                <a:gd name="connsiteX23" fmla="*/ 513100 w 1957642"/>
                <a:gd name="connsiteY23" fmla="*/ 2169534 h 3249282"/>
                <a:gd name="connsiteX24" fmla="*/ 465828 w 1957642"/>
                <a:gd name="connsiteY24" fmla="*/ 1970355 h 3249282"/>
                <a:gd name="connsiteX25" fmla="*/ 0 w 1957642"/>
                <a:gd name="connsiteY25" fmla="*/ 1080372 h 3249282"/>
                <a:gd name="connsiteX26" fmla="*/ 976988 w 1957642"/>
                <a:gd name="connsiteY26" fmla="*/ 103385 h 3249282"/>
                <a:gd name="connsiteX27" fmla="*/ 978823 w 1957642"/>
                <a:gd name="connsiteY27" fmla="*/ 103526 h 3249282"/>
                <a:gd name="connsiteX28" fmla="*/ 980656 w 1957642"/>
                <a:gd name="connsiteY28" fmla="*/ 103385 h 3249282"/>
                <a:gd name="connsiteX29" fmla="*/ 1957642 w 1957642"/>
                <a:gd name="connsiteY29" fmla="*/ 1080372 h 3249282"/>
                <a:gd name="connsiteX30" fmla="*/ 1491816 w 1957642"/>
                <a:gd name="connsiteY30" fmla="*/ 1970355 h 3249282"/>
                <a:gd name="connsiteX31" fmla="*/ 1444543 w 1957642"/>
                <a:gd name="connsiteY31" fmla="*/ 2169534 h 3249282"/>
                <a:gd name="connsiteX32" fmla="*/ 1319520 w 1957642"/>
                <a:gd name="connsiteY32" fmla="*/ 2263042 h 3249282"/>
                <a:gd name="connsiteX33" fmla="*/ 1407452 w 1957642"/>
                <a:gd name="connsiteY33" fmla="*/ 2485514 h 3249282"/>
                <a:gd name="connsiteX34" fmla="*/ 558453 w 1957642"/>
                <a:gd name="connsiteY34" fmla="*/ 2485514 h 3249282"/>
                <a:gd name="connsiteX35" fmla="*/ 491321 w 1957642"/>
                <a:gd name="connsiteY35" fmla="*/ 2418383 h 3249282"/>
                <a:gd name="connsiteX36" fmla="*/ 491321 w 1957642"/>
                <a:gd name="connsiteY36" fmla="*/ 2388750 h 3249282"/>
                <a:gd name="connsiteX37" fmla="*/ 558453 w 1957642"/>
                <a:gd name="connsiteY37" fmla="*/ 2321619 h 3249282"/>
                <a:gd name="connsiteX38" fmla="*/ 1407452 w 1957642"/>
                <a:gd name="connsiteY38" fmla="*/ 2321619 h 3249282"/>
                <a:gd name="connsiteX39" fmla="*/ 1474583 w 1957642"/>
                <a:gd name="connsiteY39" fmla="*/ 2388750 h 3249282"/>
                <a:gd name="connsiteX40" fmla="*/ 1474583 w 1957642"/>
                <a:gd name="connsiteY40" fmla="*/ 2418383 h 3249282"/>
                <a:gd name="connsiteX41" fmla="*/ 1407452 w 1957642"/>
                <a:gd name="connsiteY41" fmla="*/ 2485514 h 3249282"/>
                <a:gd name="connsiteX42" fmla="*/ 1374676 w 1957642"/>
                <a:gd name="connsiteY42" fmla="*/ 2707334 h 3249282"/>
                <a:gd name="connsiteX43" fmla="*/ 591228 w 1957642"/>
                <a:gd name="connsiteY43" fmla="*/ 2707334 h 3249282"/>
                <a:gd name="connsiteX44" fmla="*/ 524097 w 1957642"/>
                <a:gd name="connsiteY44" fmla="*/ 2640203 h 3249282"/>
                <a:gd name="connsiteX45" fmla="*/ 524097 w 1957642"/>
                <a:gd name="connsiteY45" fmla="*/ 2610570 h 3249282"/>
                <a:gd name="connsiteX46" fmla="*/ 591228 w 1957642"/>
                <a:gd name="connsiteY46" fmla="*/ 2543440 h 3249282"/>
                <a:gd name="connsiteX47" fmla="*/ 1374676 w 1957642"/>
                <a:gd name="connsiteY47" fmla="*/ 2543440 h 3249282"/>
                <a:gd name="connsiteX48" fmla="*/ 1441808 w 1957642"/>
                <a:gd name="connsiteY48" fmla="*/ 2610570 h 3249282"/>
                <a:gd name="connsiteX49" fmla="*/ 1441808 w 1957642"/>
                <a:gd name="connsiteY49" fmla="*/ 2640203 h 3249282"/>
                <a:gd name="connsiteX50" fmla="*/ 1374676 w 1957642"/>
                <a:gd name="connsiteY50" fmla="*/ 2707334 h 3249282"/>
                <a:gd name="connsiteX51" fmla="*/ 1341902 w 1957642"/>
                <a:gd name="connsiteY51" fmla="*/ 2929154 h 3249282"/>
                <a:gd name="connsiteX52" fmla="*/ 624004 w 1957642"/>
                <a:gd name="connsiteY52" fmla="*/ 2929154 h 3249282"/>
                <a:gd name="connsiteX53" fmla="*/ 556873 w 1957642"/>
                <a:gd name="connsiteY53" fmla="*/ 2862023 h 3249282"/>
                <a:gd name="connsiteX54" fmla="*/ 556873 w 1957642"/>
                <a:gd name="connsiteY54" fmla="*/ 2832390 h 3249282"/>
                <a:gd name="connsiteX55" fmla="*/ 624004 w 1957642"/>
                <a:gd name="connsiteY55" fmla="*/ 2765259 h 3249282"/>
                <a:gd name="connsiteX56" fmla="*/ 1341902 w 1957642"/>
                <a:gd name="connsiteY56" fmla="*/ 2765259 h 3249282"/>
                <a:gd name="connsiteX57" fmla="*/ 1409033 w 1957642"/>
                <a:gd name="connsiteY57" fmla="*/ 2832390 h 3249282"/>
                <a:gd name="connsiteX58" fmla="*/ 1409033 w 1957642"/>
                <a:gd name="connsiteY58" fmla="*/ 2862023 h 3249282"/>
                <a:gd name="connsiteX59" fmla="*/ 1341902 w 1957642"/>
                <a:gd name="connsiteY59" fmla="*/ 2929154 h 3249282"/>
                <a:gd name="connsiteX60" fmla="*/ 982953 w 1957642"/>
                <a:gd name="connsiteY60" fmla="*/ 3249282 h 3249282"/>
                <a:gd name="connsiteX61" fmla="*/ 622424 w 1957642"/>
                <a:gd name="connsiteY61" fmla="*/ 3118181 h 3249282"/>
                <a:gd name="connsiteX62" fmla="*/ 622424 w 1957642"/>
                <a:gd name="connsiteY62" fmla="*/ 2987080 h 3249282"/>
                <a:gd name="connsiteX63" fmla="*/ 1343482 w 1957642"/>
                <a:gd name="connsiteY63" fmla="*/ 2987080 h 3249282"/>
                <a:gd name="connsiteX64" fmla="*/ 1343482 w 1957642"/>
                <a:gd name="connsiteY64" fmla="*/ 3118181 h 3249282"/>
                <a:gd name="connsiteX65" fmla="*/ 982953 w 1957642"/>
                <a:gd name="connsiteY65" fmla="*/ 3249282 h 3249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957642" h="3249282">
                  <a:moveTo>
                    <a:pt x="1047232" y="5654"/>
                  </a:moveTo>
                  <a:lnTo>
                    <a:pt x="1030640" y="5654"/>
                  </a:lnTo>
                  <a:lnTo>
                    <a:pt x="1048024" y="0"/>
                  </a:lnTo>
                  <a:close/>
                  <a:moveTo>
                    <a:pt x="1160845" y="2127215"/>
                  </a:moveTo>
                  <a:lnTo>
                    <a:pt x="1196036" y="2120110"/>
                  </a:lnTo>
                  <a:lnTo>
                    <a:pt x="1237844" y="2120446"/>
                  </a:lnTo>
                  <a:cubicBezTo>
                    <a:pt x="1308896" y="2116324"/>
                    <a:pt x="1283850" y="2108399"/>
                    <a:pt x="1296213" y="2029106"/>
                  </a:cubicBezTo>
                  <a:cubicBezTo>
                    <a:pt x="1327247" y="1916021"/>
                    <a:pt x="1321193" y="1914210"/>
                    <a:pt x="1397562" y="1825853"/>
                  </a:cubicBezTo>
                  <a:cubicBezTo>
                    <a:pt x="1565052" y="1691460"/>
                    <a:pt x="1777778" y="1397289"/>
                    <a:pt x="1777778" y="1099228"/>
                  </a:cubicBezTo>
                  <a:cubicBezTo>
                    <a:pt x="1777778" y="658937"/>
                    <a:pt x="1421136" y="301944"/>
                    <a:pt x="980978" y="301427"/>
                  </a:cubicBezTo>
                  <a:lnTo>
                    <a:pt x="980978" y="301625"/>
                  </a:lnTo>
                  <a:lnTo>
                    <a:pt x="978823" y="301459"/>
                  </a:lnTo>
                  <a:lnTo>
                    <a:pt x="976666" y="301625"/>
                  </a:lnTo>
                  <a:lnTo>
                    <a:pt x="976666" y="301427"/>
                  </a:lnTo>
                  <a:cubicBezTo>
                    <a:pt x="536507" y="301944"/>
                    <a:pt x="179865" y="658937"/>
                    <a:pt x="179865" y="1099228"/>
                  </a:cubicBezTo>
                  <a:cubicBezTo>
                    <a:pt x="179865" y="1397289"/>
                    <a:pt x="392591" y="1691460"/>
                    <a:pt x="560081" y="1825853"/>
                  </a:cubicBezTo>
                  <a:cubicBezTo>
                    <a:pt x="636451" y="1914210"/>
                    <a:pt x="630396" y="1916021"/>
                    <a:pt x="661430" y="2029106"/>
                  </a:cubicBezTo>
                  <a:cubicBezTo>
                    <a:pt x="673794" y="2108399"/>
                    <a:pt x="648747" y="2116324"/>
                    <a:pt x="719799" y="2120446"/>
                  </a:cubicBezTo>
                  <a:lnTo>
                    <a:pt x="770760" y="2120037"/>
                  </a:lnTo>
                  <a:lnTo>
                    <a:pt x="806315" y="2127215"/>
                  </a:lnTo>
                  <a:close/>
                  <a:moveTo>
                    <a:pt x="1319520" y="2263042"/>
                  </a:moveTo>
                  <a:lnTo>
                    <a:pt x="978823" y="2261822"/>
                  </a:lnTo>
                  <a:lnTo>
                    <a:pt x="638123" y="2263042"/>
                  </a:lnTo>
                  <a:cubicBezTo>
                    <a:pt x="577778" y="2263042"/>
                    <a:pt x="547241" y="2240386"/>
                    <a:pt x="513100" y="2169534"/>
                  </a:cubicBezTo>
                  <a:cubicBezTo>
                    <a:pt x="499969" y="2077754"/>
                    <a:pt x="526938" y="2040759"/>
                    <a:pt x="465828" y="1970355"/>
                  </a:cubicBezTo>
                  <a:cubicBezTo>
                    <a:pt x="260705" y="1805868"/>
                    <a:pt x="0" y="1445504"/>
                    <a:pt x="0" y="1080372"/>
                  </a:cubicBezTo>
                  <a:cubicBezTo>
                    <a:pt x="0" y="540796"/>
                    <a:pt x="437413" y="103385"/>
                    <a:pt x="976988" y="103385"/>
                  </a:cubicBezTo>
                  <a:lnTo>
                    <a:pt x="978823" y="103526"/>
                  </a:lnTo>
                  <a:lnTo>
                    <a:pt x="980656" y="103385"/>
                  </a:lnTo>
                  <a:cubicBezTo>
                    <a:pt x="1520231" y="103385"/>
                    <a:pt x="1957642" y="540796"/>
                    <a:pt x="1957642" y="1080372"/>
                  </a:cubicBezTo>
                  <a:cubicBezTo>
                    <a:pt x="1957642" y="1445504"/>
                    <a:pt x="1696938" y="1805868"/>
                    <a:pt x="1491816" y="1970355"/>
                  </a:cubicBezTo>
                  <a:cubicBezTo>
                    <a:pt x="1430706" y="2040759"/>
                    <a:pt x="1457674" y="2077754"/>
                    <a:pt x="1444543" y="2169534"/>
                  </a:cubicBezTo>
                  <a:cubicBezTo>
                    <a:pt x="1410403" y="2240386"/>
                    <a:pt x="1379867" y="2263042"/>
                    <a:pt x="1319520" y="2263042"/>
                  </a:cubicBezTo>
                  <a:close/>
                  <a:moveTo>
                    <a:pt x="1407452" y="2485514"/>
                  </a:moveTo>
                  <a:lnTo>
                    <a:pt x="558453" y="2485514"/>
                  </a:lnTo>
                  <a:cubicBezTo>
                    <a:pt x="521377" y="2485514"/>
                    <a:pt x="491321" y="2455458"/>
                    <a:pt x="491321" y="2418383"/>
                  </a:cubicBezTo>
                  <a:lnTo>
                    <a:pt x="491321" y="2388750"/>
                  </a:lnTo>
                  <a:cubicBezTo>
                    <a:pt x="491321" y="2351675"/>
                    <a:pt x="521377" y="2321619"/>
                    <a:pt x="558453" y="2321619"/>
                  </a:cubicBezTo>
                  <a:lnTo>
                    <a:pt x="1407452" y="2321619"/>
                  </a:lnTo>
                  <a:cubicBezTo>
                    <a:pt x="1444528" y="2321619"/>
                    <a:pt x="1474583" y="2351675"/>
                    <a:pt x="1474583" y="2388750"/>
                  </a:cubicBezTo>
                  <a:lnTo>
                    <a:pt x="1474583" y="2418383"/>
                  </a:lnTo>
                  <a:cubicBezTo>
                    <a:pt x="1474583" y="2455458"/>
                    <a:pt x="1444528" y="2485514"/>
                    <a:pt x="1407452" y="2485514"/>
                  </a:cubicBezTo>
                  <a:close/>
                  <a:moveTo>
                    <a:pt x="1374676" y="2707334"/>
                  </a:moveTo>
                  <a:lnTo>
                    <a:pt x="591228" y="2707334"/>
                  </a:lnTo>
                  <a:cubicBezTo>
                    <a:pt x="554153" y="2707334"/>
                    <a:pt x="524097" y="2677278"/>
                    <a:pt x="524097" y="2640203"/>
                  </a:cubicBezTo>
                  <a:lnTo>
                    <a:pt x="524097" y="2610570"/>
                  </a:lnTo>
                  <a:cubicBezTo>
                    <a:pt x="524097" y="2573495"/>
                    <a:pt x="554153" y="2543440"/>
                    <a:pt x="591228" y="2543440"/>
                  </a:cubicBezTo>
                  <a:lnTo>
                    <a:pt x="1374676" y="2543440"/>
                  </a:lnTo>
                  <a:cubicBezTo>
                    <a:pt x="1411752" y="2543440"/>
                    <a:pt x="1441808" y="2573495"/>
                    <a:pt x="1441808" y="2610570"/>
                  </a:cubicBezTo>
                  <a:lnTo>
                    <a:pt x="1441808" y="2640203"/>
                  </a:lnTo>
                  <a:cubicBezTo>
                    <a:pt x="1441808" y="2677278"/>
                    <a:pt x="1411752" y="2707334"/>
                    <a:pt x="1374676" y="2707334"/>
                  </a:cubicBezTo>
                  <a:close/>
                  <a:moveTo>
                    <a:pt x="1341902" y="2929154"/>
                  </a:moveTo>
                  <a:lnTo>
                    <a:pt x="624004" y="2929154"/>
                  </a:lnTo>
                  <a:cubicBezTo>
                    <a:pt x="586929" y="2929154"/>
                    <a:pt x="556873" y="2899098"/>
                    <a:pt x="556873" y="2862023"/>
                  </a:cubicBezTo>
                  <a:lnTo>
                    <a:pt x="556873" y="2832390"/>
                  </a:lnTo>
                  <a:cubicBezTo>
                    <a:pt x="556873" y="2795315"/>
                    <a:pt x="586929" y="2765259"/>
                    <a:pt x="624004" y="2765259"/>
                  </a:cubicBezTo>
                  <a:lnTo>
                    <a:pt x="1341902" y="2765259"/>
                  </a:lnTo>
                  <a:cubicBezTo>
                    <a:pt x="1378978" y="2765259"/>
                    <a:pt x="1409033" y="2795315"/>
                    <a:pt x="1409033" y="2832390"/>
                  </a:cubicBezTo>
                  <a:lnTo>
                    <a:pt x="1409033" y="2862023"/>
                  </a:lnTo>
                  <a:cubicBezTo>
                    <a:pt x="1409033" y="2899098"/>
                    <a:pt x="1378978" y="2929154"/>
                    <a:pt x="1341902" y="2929154"/>
                  </a:cubicBezTo>
                  <a:close/>
                  <a:moveTo>
                    <a:pt x="982953" y="3249282"/>
                  </a:moveTo>
                  <a:cubicBezTo>
                    <a:pt x="783838" y="3249282"/>
                    <a:pt x="622424" y="3190586"/>
                    <a:pt x="622424" y="3118181"/>
                  </a:cubicBezTo>
                  <a:lnTo>
                    <a:pt x="622424" y="2987080"/>
                  </a:lnTo>
                  <a:lnTo>
                    <a:pt x="1343482" y="2987080"/>
                  </a:lnTo>
                  <a:lnTo>
                    <a:pt x="1343482" y="3118181"/>
                  </a:lnTo>
                  <a:cubicBezTo>
                    <a:pt x="1343482" y="3190586"/>
                    <a:pt x="1182068" y="3249282"/>
                    <a:pt x="982953" y="32492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CEDB6C52-E17D-420C-87ED-2EBCC6E5613B}"/>
              </a:ext>
            </a:extLst>
          </p:cNvPr>
          <p:cNvGrpSpPr/>
          <p:nvPr/>
        </p:nvGrpSpPr>
        <p:grpSpPr>
          <a:xfrm>
            <a:off x="797025" y="980364"/>
            <a:ext cx="904573" cy="2284290"/>
            <a:chOff x="797025" y="980364"/>
            <a:chExt cx="904573" cy="2284290"/>
          </a:xfrm>
        </p:grpSpPr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90F63537-9238-44C1-BE9D-FFF98D0ED5B0}"/>
                </a:ext>
              </a:extLst>
            </p:cNvPr>
            <p:cNvSpPr/>
            <p:nvPr/>
          </p:nvSpPr>
          <p:spPr>
            <a:xfrm>
              <a:off x="1226453" y="980364"/>
              <a:ext cx="45719" cy="8229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45" name="자유형: 도형 49">
              <a:extLst>
                <a:ext uri="{FF2B5EF4-FFF2-40B4-BE49-F238E27FC236}">
                  <a16:creationId xmlns:a16="http://schemas.microsoft.com/office/drawing/2014/main" id="{0CA259BF-3CEF-4398-8B1A-CF993855DAD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97025" y="1763248"/>
              <a:ext cx="904573" cy="1501406"/>
            </a:xfrm>
            <a:custGeom>
              <a:avLst/>
              <a:gdLst>
                <a:gd name="connsiteX0" fmla="*/ 1047232 w 1957642"/>
                <a:gd name="connsiteY0" fmla="*/ 5654 h 3249282"/>
                <a:gd name="connsiteX1" fmla="*/ 1030640 w 1957642"/>
                <a:gd name="connsiteY1" fmla="*/ 5654 h 3249282"/>
                <a:gd name="connsiteX2" fmla="*/ 1048024 w 1957642"/>
                <a:gd name="connsiteY2" fmla="*/ 0 h 3249282"/>
                <a:gd name="connsiteX3" fmla="*/ 1160845 w 1957642"/>
                <a:gd name="connsiteY3" fmla="*/ 2127215 h 3249282"/>
                <a:gd name="connsiteX4" fmla="*/ 1196036 w 1957642"/>
                <a:gd name="connsiteY4" fmla="*/ 2120110 h 3249282"/>
                <a:gd name="connsiteX5" fmla="*/ 1237844 w 1957642"/>
                <a:gd name="connsiteY5" fmla="*/ 2120446 h 3249282"/>
                <a:gd name="connsiteX6" fmla="*/ 1296213 w 1957642"/>
                <a:gd name="connsiteY6" fmla="*/ 2029106 h 3249282"/>
                <a:gd name="connsiteX7" fmla="*/ 1397562 w 1957642"/>
                <a:gd name="connsiteY7" fmla="*/ 1825853 h 3249282"/>
                <a:gd name="connsiteX8" fmla="*/ 1777778 w 1957642"/>
                <a:gd name="connsiteY8" fmla="*/ 1099228 h 3249282"/>
                <a:gd name="connsiteX9" fmla="*/ 980978 w 1957642"/>
                <a:gd name="connsiteY9" fmla="*/ 301427 h 3249282"/>
                <a:gd name="connsiteX10" fmla="*/ 980978 w 1957642"/>
                <a:gd name="connsiteY10" fmla="*/ 301625 h 3249282"/>
                <a:gd name="connsiteX11" fmla="*/ 978823 w 1957642"/>
                <a:gd name="connsiteY11" fmla="*/ 301459 h 3249282"/>
                <a:gd name="connsiteX12" fmla="*/ 976666 w 1957642"/>
                <a:gd name="connsiteY12" fmla="*/ 301625 h 3249282"/>
                <a:gd name="connsiteX13" fmla="*/ 976666 w 1957642"/>
                <a:gd name="connsiteY13" fmla="*/ 301427 h 3249282"/>
                <a:gd name="connsiteX14" fmla="*/ 179865 w 1957642"/>
                <a:gd name="connsiteY14" fmla="*/ 1099228 h 3249282"/>
                <a:gd name="connsiteX15" fmla="*/ 560081 w 1957642"/>
                <a:gd name="connsiteY15" fmla="*/ 1825853 h 3249282"/>
                <a:gd name="connsiteX16" fmla="*/ 661430 w 1957642"/>
                <a:gd name="connsiteY16" fmla="*/ 2029106 h 3249282"/>
                <a:gd name="connsiteX17" fmla="*/ 719799 w 1957642"/>
                <a:gd name="connsiteY17" fmla="*/ 2120446 h 3249282"/>
                <a:gd name="connsiteX18" fmla="*/ 770760 w 1957642"/>
                <a:gd name="connsiteY18" fmla="*/ 2120037 h 3249282"/>
                <a:gd name="connsiteX19" fmla="*/ 806315 w 1957642"/>
                <a:gd name="connsiteY19" fmla="*/ 2127215 h 3249282"/>
                <a:gd name="connsiteX20" fmla="*/ 1319520 w 1957642"/>
                <a:gd name="connsiteY20" fmla="*/ 2263042 h 3249282"/>
                <a:gd name="connsiteX21" fmla="*/ 978823 w 1957642"/>
                <a:gd name="connsiteY21" fmla="*/ 2261822 h 3249282"/>
                <a:gd name="connsiteX22" fmla="*/ 638123 w 1957642"/>
                <a:gd name="connsiteY22" fmla="*/ 2263042 h 3249282"/>
                <a:gd name="connsiteX23" fmla="*/ 513100 w 1957642"/>
                <a:gd name="connsiteY23" fmla="*/ 2169534 h 3249282"/>
                <a:gd name="connsiteX24" fmla="*/ 465828 w 1957642"/>
                <a:gd name="connsiteY24" fmla="*/ 1970355 h 3249282"/>
                <a:gd name="connsiteX25" fmla="*/ 0 w 1957642"/>
                <a:gd name="connsiteY25" fmla="*/ 1080372 h 3249282"/>
                <a:gd name="connsiteX26" fmla="*/ 976988 w 1957642"/>
                <a:gd name="connsiteY26" fmla="*/ 103385 h 3249282"/>
                <a:gd name="connsiteX27" fmla="*/ 978823 w 1957642"/>
                <a:gd name="connsiteY27" fmla="*/ 103526 h 3249282"/>
                <a:gd name="connsiteX28" fmla="*/ 980656 w 1957642"/>
                <a:gd name="connsiteY28" fmla="*/ 103385 h 3249282"/>
                <a:gd name="connsiteX29" fmla="*/ 1957642 w 1957642"/>
                <a:gd name="connsiteY29" fmla="*/ 1080372 h 3249282"/>
                <a:gd name="connsiteX30" fmla="*/ 1491816 w 1957642"/>
                <a:gd name="connsiteY30" fmla="*/ 1970355 h 3249282"/>
                <a:gd name="connsiteX31" fmla="*/ 1444543 w 1957642"/>
                <a:gd name="connsiteY31" fmla="*/ 2169534 h 3249282"/>
                <a:gd name="connsiteX32" fmla="*/ 1319520 w 1957642"/>
                <a:gd name="connsiteY32" fmla="*/ 2263042 h 3249282"/>
                <a:gd name="connsiteX33" fmla="*/ 1407452 w 1957642"/>
                <a:gd name="connsiteY33" fmla="*/ 2485514 h 3249282"/>
                <a:gd name="connsiteX34" fmla="*/ 558453 w 1957642"/>
                <a:gd name="connsiteY34" fmla="*/ 2485514 h 3249282"/>
                <a:gd name="connsiteX35" fmla="*/ 491321 w 1957642"/>
                <a:gd name="connsiteY35" fmla="*/ 2418383 h 3249282"/>
                <a:gd name="connsiteX36" fmla="*/ 491321 w 1957642"/>
                <a:gd name="connsiteY36" fmla="*/ 2388750 h 3249282"/>
                <a:gd name="connsiteX37" fmla="*/ 558453 w 1957642"/>
                <a:gd name="connsiteY37" fmla="*/ 2321619 h 3249282"/>
                <a:gd name="connsiteX38" fmla="*/ 1407452 w 1957642"/>
                <a:gd name="connsiteY38" fmla="*/ 2321619 h 3249282"/>
                <a:gd name="connsiteX39" fmla="*/ 1474583 w 1957642"/>
                <a:gd name="connsiteY39" fmla="*/ 2388750 h 3249282"/>
                <a:gd name="connsiteX40" fmla="*/ 1474583 w 1957642"/>
                <a:gd name="connsiteY40" fmla="*/ 2418383 h 3249282"/>
                <a:gd name="connsiteX41" fmla="*/ 1407452 w 1957642"/>
                <a:gd name="connsiteY41" fmla="*/ 2485514 h 3249282"/>
                <a:gd name="connsiteX42" fmla="*/ 1374676 w 1957642"/>
                <a:gd name="connsiteY42" fmla="*/ 2707334 h 3249282"/>
                <a:gd name="connsiteX43" fmla="*/ 591228 w 1957642"/>
                <a:gd name="connsiteY43" fmla="*/ 2707334 h 3249282"/>
                <a:gd name="connsiteX44" fmla="*/ 524097 w 1957642"/>
                <a:gd name="connsiteY44" fmla="*/ 2640203 h 3249282"/>
                <a:gd name="connsiteX45" fmla="*/ 524097 w 1957642"/>
                <a:gd name="connsiteY45" fmla="*/ 2610570 h 3249282"/>
                <a:gd name="connsiteX46" fmla="*/ 591228 w 1957642"/>
                <a:gd name="connsiteY46" fmla="*/ 2543440 h 3249282"/>
                <a:gd name="connsiteX47" fmla="*/ 1374676 w 1957642"/>
                <a:gd name="connsiteY47" fmla="*/ 2543440 h 3249282"/>
                <a:gd name="connsiteX48" fmla="*/ 1441808 w 1957642"/>
                <a:gd name="connsiteY48" fmla="*/ 2610570 h 3249282"/>
                <a:gd name="connsiteX49" fmla="*/ 1441808 w 1957642"/>
                <a:gd name="connsiteY49" fmla="*/ 2640203 h 3249282"/>
                <a:gd name="connsiteX50" fmla="*/ 1374676 w 1957642"/>
                <a:gd name="connsiteY50" fmla="*/ 2707334 h 3249282"/>
                <a:gd name="connsiteX51" fmla="*/ 1341902 w 1957642"/>
                <a:gd name="connsiteY51" fmla="*/ 2929154 h 3249282"/>
                <a:gd name="connsiteX52" fmla="*/ 624004 w 1957642"/>
                <a:gd name="connsiteY52" fmla="*/ 2929154 h 3249282"/>
                <a:gd name="connsiteX53" fmla="*/ 556873 w 1957642"/>
                <a:gd name="connsiteY53" fmla="*/ 2862023 h 3249282"/>
                <a:gd name="connsiteX54" fmla="*/ 556873 w 1957642"/>
                <a:gd name="connsiteY54" fmla="*/ 2832390 h 3249282"/>
                <a:gd name="connsiteX55" fmla="*/ 624004 w 1957642"/>
                <a:gd name="connsiteY55" fmla="*/ 2765259 h 3249282"/>
                <a:gd name="connsiteX56" fmla="*/ 1341902 w 1957642"/>
                <a:gd name="connsiteY56" fmla="*/ 2765259 h 3249282"/>
                <a:gd name="connsiteX57" fmla="*/ 1409033 w 1957642"/>
                <a:gd name="connsiteY57" fmla="*/ 2832390 h 3249282"/>
                <a:gd name="connsiteX58" fmla="*/ 1409033 w 1957642"/>
                <a:gd name="connsiteY58" fmla="*/ 2862023 h 3249282"/>
                <a:gd name="connsiteX59" fmla="*/ 1341902 w 1957642"/>
                <a:gd name="connsiteY59" fmla="*/ 2929154 h 3249282"/>
                <a:gd name="connsiteX60" fmla="*/ 982953 w 1957642"/>
                <a:gd name="connsiteY60" fmla="*/ 3249282 h 3249282"/>
                <a:gd name="connsiteX61" fmla="*/ 622424 w 1957642"/>
                <a:gd name="connsiteY61" fmla="*/ 3118181 h 3249282"/>
                <a:gd name="connsiteX62" fmla="*/ 622424 w 1957642"/>
                <a:gd name="connsiteY62" fmla="*/ 2987080 h 3249282"/>
                <a:gd name="connsiteX63" fmla="*/ 1343482 w 1957642"/>
                <a:gd name="connsiteY63" fmla="*/ 2987080 h 3249282"/>
                <a:gd name="connsiteX64" fmla="*/ 1343482 w 1957642"/>
                <a:gd name="connsiteY64" fmla="*/ 3118181 h 3249282"/>
                <a:gd name="connsiteX65" fmla="*/ 982953 w 1957642"/>
                <a:gd name="connsiteY65" fmla="*/ 3249282 h 3249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957642" h="3249282">
                  <a:moveTo>
                    <a:pt x="1047232" y="5654"/>
                  </a:moveTo>
                  <a:lnTo>
                    <a:pt x="1030640" y="5654"/>
                  </a:lnTo>
                  <a:lnTo>
                    <a:pt x="1048024" y="0"/>
                  </a:lnTo>
                  <a:close/>
                  <a:moveTo>
                    <a:pt x="1160845" y="2127215"/>
                  </a:moveTo>
                  <a:lnTo>
                    <a:pt x="1196036" y="2120110"/>
                  </a:lnTo>
                  <a:lnTo>
                    <a:pt x="1237844" y="2120446"/>
                  </a:lnTo>
                  <a:cubicBezTo>
                    <a:pt x="1308896" y="2116324"/>
                    <a:pt x="1283850" y="2108399"/>
                    <a:pt x="1296213" y="2029106"/>
                  </a:cubicBezTo>
                  <a:cubicBezTo>
                    <a:pt x="1327247" y="1916021"/>
                    <a:pt x="1321193" y="1914210"/>
                    <a:pt x="1397562" y="1825853"/>
                  </a:cubicBezTo>
                  <a:cubicBezTo>
                    <a:pt x="1565052" y="1691460"/>
                    <a:pt x="1777778" y="1397289"/>
                    <a:pt x="1777778" y="1099228"/>
                  </a:cubicBezTo>
                  <a:cubicBezTo>
                    <a:pt x="1777778" y="658937"/>
                    <a:pt x="1421136" y="301944"/>
                    <a:pt x="980978" y="301427"/>
                  </a:cubicBezTo>
                  <a:lnTo>
                    <a:pt x="980978" y="301625"/>
                  </a:lnTo>
                  <a:lnTo>
                    <a:pt x="978823" y="301459"/>
                  </a:lnTo>
                  <a:lnTo>
                    <a:pt x="976666" y="301625"/>
                  </a:lnTo>
                  <a:lnTo>
                    <a:pt x="976666" y="301427"/>
                  </a:lnTo>
                  <a:cubicBezTo>
                    <a:pt x="536507" y="301944"/>
                    <a:pt x="179865" y="658937"/>
                    <a:pt x="179865" y="1099228"/>
                  </a:cubicBezTo>
                  <a:cubicBezTo>
                    <a:pt x="179865" y="1397289"/>
                    <a:pt x="392591" y="1691460"/>
                    <a:pt x="560081" y="1825853"/>
                  </a:cubicBezTo>
                  <a:cubicBezTo>
                    <a:pt x="636451" y="1914210"/>
                    <a:pt x="630396" y="1916021"/>
                    <a:pt x="661430" y="2029106"/>
                  </a:cubicBezTo>
                  <a:cubicBezTo>
                    <a:pt x="673794" y="2108399"/>
                    <a:pt x="648747" y="2116324"/>
                    <a:pt x="719799" y="2120446"/>
                  </a:cubicBezTo>
                  <a:lnTo>
                    <a:pt x="770760" y="2120037"/>
                  </a:lnTo>
                  <a:lnTo>
                    <a:pt x="806315" y="2127215"/>
                  </a:lnTo>
                  <a:close/>
                  <a:moveTo>
                    <a:pt x="1319520" y="2263042"/>
                  </a:moveTo>
                  <a:lnTo>
                    <a:pt x="978823" y="2261822"/>
                  </a:lnTo>
                  <a:lnTo>
                    <a:pt x="638123" y="2263042"/>
                  </a:lnTo>
                  <a:cubicBezTo>
                    <a:pt x="577778" y="2263042"/>
                    <a:pt x="547241" y="2240386"/>
                    <a:pt x="513100" y="2169534"/>
                  </a:cubicBezTo>
                  <a:cubicBezTo>
                    <a:pt x="499969" y="2077754"/>
                    <a:pt x="526938" y="2040759"/>
                    <a:pt x="465828" y="1970355"/>
                  </a:cubicBezTo>
                  <a:cubicBezTo>
                    <a:pt x="260705" y="1805868"/>
                    <a:pt x="0" y="1445504"/>
                    <a:pt x="0" y="1080372"/>
                  </a:cubicBezTo>
                  <a:cubicBezTo>
                    <a:pt x="0" y="540796"/>
                    <a:pt x="437413" y="103385"/>
                    <a:pt x="976988" y="103385"/>
                  </a:cubicBezTo>
                  <a:lnTo>
                    <a:pt x="978823" y="103526"/>
                  </a:lnTo>
                  <a:lnTo>
                    <a:pt x="980656" y="103385"/>
                  </a:lnTo>
                  <a:cubicBezTo>
                    <a:pt x="1520231" y="103385"/>
                    <a:pt x="1957642" y="540796"/>
                    <a:pt x="1957642" y="1080372"/>
                  </a:cubicBezTo>
                  <a:cubicBezTo>
                    <a:pt x="1957642" y="1445504"/>
                    <a:pt x="1696938" y="1805868"/>
                    <a:pt x="1491816" y="1970355"/>
                  </a:cubicBezTo>
                  <a:cubicBezTo>
                    <a:pt x="1430706" y="2040759"/>
                    <a:pt x="1457674" y="2077754"/>
                    <a:pt x="1444543" y="2169534"/>
                  </a:cubicBezTo>
                  <a:cubicBezTo>
                    <a:pt x="1410403" y="2240386"/>
                    <a:pt x="1379867" y="2263042"/>
                    <a:pt x="1319520" y="2263042"/>
                  </a:cubicBezTo>
                  <a:close/>
                  <a:moveTo>
                    <a:pt x="1407452" y="2485514"/>
                  </a:moveTo>
                  <a:lnTo>
                    <a:pt x="558453" y="2485514"/>
                  </a:lnTo>
                  <a:cubicBezTo>
                    <a:pt x="521377" y="2485514"/>
                    <a:pt x="491321" y="2455458"/>
                    <a:pt x="491321" y="2418383"/>
                  </a:cubicBezTo>
                  <a:lnTo>
                    <a:pt x="491321" y="2388750"/>
                  </a:lnTo>
                  <a:cubicBezTo>
                    <a:pt x="491321" y="2351675"/>
                    <a:pt x="521377" y="2321619"/>
                    <a:pt x="558453" y="2321619"/>
                  </a:cubicBezTo>
                  <a:lnTo>
                    <a:pt x="1407452" y="2321619"/>
                  </a:lnTo>
                  <a:cubicBezTo>
                    <a:pt x="1444528" y="2321619"/>
                    <a:pt x="1474583" y="2351675"/>
                    <a:pt x="1474583" y="2388750"/>
                  </a:cubicBezTo>
                  <a:lnTo>
                    <a:pt x="1474583" y="2418383"/>
                  </a:lnTo>
                  <a:cubicBezTo>
                    <a:pt x="1474583" y="2455458"/>
                    <a:pt x="1444528" y="2485514"/>
                    <a:pt x="1407452" y="2485514"/>
                  </a:cubicBezTo>
                  <a:close/>
                  <a:moveTo>
                    <a:pt x="1374676" y="2707334"/>
                  </a:moveTo>
                  <a:lnTo>
                    <a:pt x="591228" y="2707334"/>
                  </a:lnTo>
                  <a:cubicBezTo>
                    <a:pt x="554153" y="2707334"/>
                    <a:pt x="524097" y="2677278"/>
                    <a:pt x="524097" y="2640203"/>
                  </a:cubicBezTo>
                  <a:lnTo>
                    <a:pt x="524097" y="2610570"/>
                  </a:lnTo>
                  <a:cubicBezTo>
                    <a:pt x="524097" y="2573495"/>
                    <a:pt x="554153" y="2543440"/>
                    <a:pt x="591228" y="2543440"/>
                  </a:cubicBezTo>
                  <a:lnTo>
                    <a:pt x="1374676" y="2543440"/>
                  </a:lnTo>
                  <a:cubicBezTo>
                    <a:pt x="1411752" y="2543440"/>
                    <a:pt x="1441808" y="2573495"/>
                    <a:pt x="1441808" y="2610570"/>
                  </a:cubicBezTo>
                  <a:lnTo>
                    <a:pt x="1441808" y="2640203"/>
                  </a:lnTo>
                  <a:cubicBezTo>
                    <a:pt x="1441808" y="2677278"/>
                    <a:pt x="1411752" y="2707334"/>
                    <a:pt x="1374676" y="2707334"/>
                  </a:cubicBezTo>
                  <a:close/>
                  <a:moveTo>
                    <a:pt x="1341902" y="2929154"/>
                  </a:moveTo>
                  <a:lnTo>
                    <a:pt x="624004" y="2929154"/>
                  </a:lnTo>
                  <a:cubicBezTo>
                    <a:pt x="586929" y="2929154"/>
                    <a:pt x="556873" y="2899098"/>
                    <a:pt x="556873" y="2862023"/>
                  </a:cubicBezTo>
                  <a:lnTo>
                    <a:pt x="556873" y="2832390"/>
                  </a:lnTo>
                  <a:cubicBezTo>
                    <a:pt x="556873" y="2795315"/>
                    <a:pt x="586929" y="2765259"/>
                    <a:pt x="624004" y="2765259"/>
                  </a:cubicBezTo>
                  <a:lnTo>
                    <a:pt x="1341902" y="2765259"/>
                  </a:lnTo>
                  <a:cubicBezTo>
                    <a:pt x="1378978" y="2765259"/>
                    <a:pt x="1409033" y="2795315"/>
                    <a:pt x="1409033" y="2832390"/>
                  </a:cubicBezTo>
                  <a:lnTo>
                    <a:pt x="1409033" y="2862023"/>
                  </a:lnTo>
                  <a:cubicBezTo>
                    <a:pt x="1409033" y="2899098"/>
                    <a:pt x="1378978" y="2929154"/>
                    <a:pt x="1341902" y="2929154"/>
                  </a:cubicBezTo>
                  <a:close/>
                  <a:moveTo>
                    <a:pt x="982953" y="3249282"/>
                  </a:moveTo>
                  <a:cubicBezTo>
                    <a:pt x="783838" y="3249282"/>
                    <a:pt x="622424" y="3190586"/>
                    <a:pt x="622424" y="3118181"/>
                  </a:cubicBezTo>
                  <a:lnTo>
                    <a:pt x="622424" y="2987080"/>
                  </a:lnTo>
                  <a:lnTo>
                    <a:pt x="1343482" y="2987080"/>
                  </a:lnTo>
                  <a:lnTo>
                    <a:pt x="1343482" y="3118181"/>
                  </a:lnTo>
                  <a:cubicBezTo>
                    <a:pt x="1343482" y="3190586"/>
                    <a:pt x="1182068" y="3249282"/>
                    <a:pt x="982953" y="32492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05990C5F-BE61-4650-B8A3-591351A62C9D}"/>
              </a:ext>
            </a:extLst>
          </p:cNvPr>
          <p:cNvGrpSpPr/>
          <p:nvPr/>
        </p:nvGrpSpPr>
        <p:grpSpPr>
          <a:xfrm>
            <a:off x="3588861" y="1002263"/>
            <a:ext cx="904573" cy="2279256"/>
            <a:chOff x="7026645" y="1191143"/>
            <a:chExt cx="904573" cy="2279256"/>
          </a:xfrm>
        </p:grpSpPr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B98DC0AC-2860-482A-8A42-8C493830B4AC}"/>
                </a:ext>
              </a:extLst>
            </p:cNvPr>
            <p:cNvSpPr/>
            <p:nvPr/>
          </p:nvSpPr>
          <p:spPr>
            <a:xfrm>
              <a:off x="7456073" y="1191143"/>
              <a:ext cx="45719" cy="8229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48" name="자유형: 도형 51">
              <a:extLst>
                <a:ext uri="{FF2B5EF4-FFF2-40B4-BE49-F238E27FC236}">
                  <a16:creationId xmlns:a16="http://schemas.microsoft.com/office/drawing/2014/main" id="{0A97FDF9-72D1-436B-90C8-10AED5ACFF21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026645" y="1968993"/>
              <a:ext cx="904573" cy="1501406"/>
            </a:xfrm>
            <a:custGeom>
              <a:avLst/>
              <a:gdLst>
                <a:gd name="connsiteX0" fmla="*/ 1047232 w 1957642"/>
                <a:gd name="connsiteY0" fmla="*/ 5654 h 3249282"/>
                <a:gd name="connsiteX1" fmla="*/ 1030640 w 1957642"/>
                <a:gd name="connsiteY1" fmla="*/ 5654 h 3249282"/>
                <a:gd name="connsiteX2" fmla="*/ 1048024 w 1957642"/>
                <a:gd name="connsiteY2" fmla="*/ 0 h 3249282"/>
                <a:gd name="connsiteX3" fmla="*/ 1160845 w 1957642"/>
                <a:gd name="connsiteY3" fmla="*/ 2127215 h 3249282"/>
                <a:gd name="connsiteX4" fmla="*/ 1196036 w 1957642"/>
                <a:gd name="connsiteY4" fmla="*/ 2120110 h 3249282"/>
                <a:gd name="connsiteX5" fmla="*/ 1237844 w 1957642"/>
                <a:gd name="connsiteY5" fmla="*/ 2120446 h 3249282"/>
                <a:gd name="connsiteX6" fmla="*/ 1296213 w 1957642"/>
                <a:gd name="connsiteY6" fmla="*/ 2029106 h 3249282"/>
                <a:gd name="connsiteX7" fmla="*/ 1397562 w 1957642"/>
                <a:gd name="connsiteY7" fmla="*/ 1825853 h 3249282"/>
                <a:gd name="connsiteX8" fmla="*/ 1777778 w 1957642"/>
                <a:gd name="connsiteY8" fmla="*/ 1099228 h 3249282"/>
                <a:gd name="connsiteX9" fmla="*/ 980978 w 1957642"/>
                <a:gd name="connsiteY9" fmla="*/ 301427 h 3249282"/>
                <a:gd name="connsiteX10" fmla="*/ 980978 w 1957642"/>
                <a:gd name="connsiteY10" fmla="*/ 301625 h 3249282"/>
                <a:gd name="connsiteX11" fmla="*/ 978823 w 1957642"/>
                <a:gd name="connsiteY11" fmla="*/ 301459 h 3249282"/>
                <a:gd name="connsiteX12" fmla="*/ 976666 w 1957642"/>
                <a:gd name="connsiteY12" fmla="*/ 301625 h 3249282"/>
                <a:gd name="connsiteX13" fmla="*/ 976666 w 1957642"/>
                <a:gd name="connsiteY13" fmla="*/ 301427 h 3249282"/>
                <a:gd name="connsiteX14" fmla="*/ 179865 w 1957642"/>
                <a:gd name="connsiteY14" fmla="*/ 1099228 h 3249282"/>
                <a:gd name="connsiteX15" fmla="*/ 560081 w 1957642"/>
                <a:gd name="connsiteY15" fmla="*/ 1825853 h 3249282"/>
                <a:gd name="connsiteX16" fmla="*/ 661430 w 1957642"/>
                <a:gd name="connsiteY16" fmla="*/ 2029106 h 3249282"/>
                <a:gd name="connsiteX17" fmla="*/ 719799 w 1957642"/>
                <a:gd name="connsiteY17" fmla="*/ 2120446 h 3249282"/>
                <a:gd name="connsiteX18" fmla="*/ 770760 w 1957642"/>
                <a:gd name="connsiteY18" fmla="*/ 2120037 h 3249282"/>
                <a:gd name="connsiteX19" fmla="*/ 806315 w 1957642"/>
                <a:gd name="connsiteY19" fmla="*/ 2127215 h 3249282"/>
                <a:gd name="connsiteX20" fmla="*/ 1319520 w 1957642"/>
                <a:gd name="connsiteY20" fmla="*/ 2263042 h 3249282"/>
                <a:gd name="connsiteX21" fmla="*/ 978823 w 1957642"/>
                <a:gd name="connsiteY21" fmla="*/ 2261822 h 3249282"/>
                <a:gd name="connsiteX22" fmla="*/ 638123 w 1957642"/>
                <a:gd name="connsiteY22" fmla="*/ 2263042 h 3249282"/>
                <a:gd name="connsiteX23" fmla="*/ 513100 w 1957642"/>
                <a:gd name="connsiteY23" fmla="*/ 2169534 h 3249282"/>
                <a:gd name="connsiteX24" fmla="*/ 465828 w 1957642"/>
                <a:gd name="connsiteY24" fmla="*/ 1970355 h 3249282"/>
                <a:gd name="connsiteX25" fmla="*/ 0 w 1957642"/>
                <a:gd name="connsiteY25" fmla="*/ 1080372 h 3249282"/>
                <a:gd name="connsiteX26" fmla="*/ 976988 w 1957642"/>
                <a:gd name="connsiteY26" fmla="*/ 103385 h 3249282"/>
                <a:gd name="connsiteX27" fmla="*/ 978823 w 1957642"/>
                <a:gd name="connsiteY27" fmla="*/ 103526 h 3249282"/>
                <a:gd name="connsiteX28" fmla="*/ 980656 w 1957642"/>
                <a:gd name="connsiteY28" fmla="*/ 103385 h 3249282"/>
                <a:gd name="connsiteX29" fmla="*/ 1957642 w 1957642"/>
                <a:gd name="connsiteY29" fmla="*/ 1080372 h 3249282"/>
                <a:gd name="connsiteX30" fmla="*/ 1491816 w 1957642"/>
                <a:gd name="connsiteY30" fmla="*/ 1970355 h 3249282"/>
                <a:gd name="connsiteX31" fmla="*/ 1444543 w 1957642"/>
                <a:gd name="connsiteY31" fmla="*/ 2169534 h 3249282"/>
                <a:gd name="connsiteX32" fmla="*/ 1319520 w 1957642"/>
                <a:gd name="connsiteY32" fmla="*/ 2263042 h 3249282"/>
                <a:gd name="connsiteX33" fmla="*/ 1407452 w 1957642"/>
                <a:gd name="connsiteY33" fmla="*/ 2485514 h 3249282"/>
                <a:gd name="connsiteX34" fmla="*/ 558453 w 1957642"/>
                <a:gd name="connsiteY34" fmla="*/ 2485514 h 3249282"/>
                <a:gd name="connsiteX35" fmla="*/ 491321 w 1957642"/>
                <a:gd name="connsiteY35" fmla="*/ 2418383 h 3249282"/>
                <a:gd name="connsiteX36" fmla="*/ 491321 w 1957642"/>
                <a:gd name="connsiteY36" fmla="*/ 2388750 h 3249282"/>
                <a:gd name="connsiteX37" fmla="*/ 558453 w 1957642"/>
                <a:gd name="connsiteY37" fmla="*/ 2321619 h 3249282"/>
                <a:gd name="connsiteX38" fmla="*/ 1407452 w 1957642"/>
                <a:gd name="connsiteY38" fmla="*/ 2321619 h 3249282"/>
                <a:gd name="connsiteX39" fmla="*/ 1474583 w 1957642"/>
                <a:gd name="connsiteY39" fmla="*/ 2388750 h 3249282"/>
                <a:gd name="connsiteX40" fmla="*/ 1474583 w 1957642"/>
                <a:gd name="connsiteY40" fmla="*/ 2418383 h 3249282"/>
                <a:gd name="connsiteX41" fmla="*/ 1407452 w 1957642"/>
                <a:gd name="connsiteY41" fmla="*/ 2485514 h 3249282"/>
                <a:gd name="connsiteX42" fmla="*/ 1374676 w 1957642"/>
                <a:gd name="connsiteY42" fmla="*/ 2707334 h 3249282"/>
                <a:gd name="connsiteX43" fmla="*/ 591228 w 1957642"/>
                <a:gd name="connsiteY43" fmla="*/ 2707334 h 3249282"/>
                <a:gd name="connsiteX44" fmla="*/ 524097 w 1957642"/>
                <a:gd name="connsiteY44" fmla="*/ 2640203 h 3249282"/>
                <a:gd name="connsiteX45" fmla="*/ 524097 w 1957642"/>
                <a:gd name="connsiteY45" fmla="*/ 2610570 h 3249282"/>
                <a:gd name="connsiteX46" fmla="*/ 591228 w 1957642"/>
                <a:gd name="connsiteY46" fmla="*/ 2543440 h 3249282"/>
                <a:gd name="connsiteX47" fmla="*/ 1374676 w 1957642"/>
                <a:gd name="connsiteY47" fmla="*/ 2543440 h 3249282"/>
                <a:gd name="connsiteX48" fmla="*/ 1441808 w 1957642"/>
                <a:gd name="connsiteY48" fmla="*/ 2610570 h 3249282"/>
                <a:gd name="connsiteX49" fmla="*/ 1441808 w 1957642"/>
                <a:gd name="connsiteY49" fmla="*/ 2640203 h 3249282"/>
                <a:gd name="connsiteX50" fmla="*/ 1374676 w 1957642"/>
                <a:gd name="connsiteY50" fmla="*/ 2707334 h 3249282"/>
                <a:gd name="connsiteX51" fmla="*/ 1341902 w 1957642"/>
                <a:gd name="connsiteY51" fmla="*/ 2929154 h 3249282"/>
                <a:gd name="connsiteX52" fmla="*/ 624004 w 1957642"/>
                <a:gd name="connsiteY52" fmla="*/ 2929154 h 3249282"/>
                <a:gd name="connsiteX53" fmla="*/ 556873 w 1957642"/>
                <a:gd name="connsiteY53" fmla="*/ 2862023 h 3249282"/>
                <a:gd name="connsiteX54" fmla="*/ 556873 w 1957642"/>
                <a:gd name="connsiteY54" fmla="*/ 2832390 h 3249282"/>
                <a:gd name="connsiteX55" fmla="*/ 624004 w 1957642"/>
                <a:gd name="connsiteY55" fmla="*/ 2765259 h 3249282"/>
                <a:gd name="connsiteX56" fmla="*/ 1341902 w 1957642"/>
                <a:gd name="connsiteY56" fmla="*/ 2765259 h 3249282"/>
                <a:gd name="connsiteX57" fmla="*/ 1409033 w 1957642"/>
                <a:gd name="connsiteY57" fmla="*/ 2832390 h 3249282"/>
                <a:gd name="connsiteX58" fmla="*/ 1409033 w 1957642"/>
                <a:gd name="connsiteY58" fmla="*/ 2862023 h 3249282"/>
                <a:gd name="connsiteX59" fmla="*/ 1341902 w 1957642"/>
                <a:gd name="connsiteY59" fmla="*/ 2929154 h 3249282"/>
                <a:gd name="connsiteX60" fmla="*/ 982953 w 1957642"/>
                <a:gd name="connsiteY60" fmla="*/ 3249282 h 3249282"/>
                <a:gd name="connsiteX61" fmla="*/ 622424 w 1957642"/>
                <a:gd name="connsiteY61" fmla="*/ 3118181 h 3249282"/>
                <a:gd name="connsiteX62" fmla="*/ 622424 w 1957642"/>
                <a:gd name="connsiteY62" fmla="*/ 2987080 h 3249282"/>
                <a:gd name="connsiteX63" fmla="*/ 1343482 w 1957642"/>
                <a:gd name="connsiteY63" fmla="*/ 2987080 h 3249282"/>
                <a:gd name="connsiteX64" fmla="*/ 1343482 w 1957642"/>
                <a:gd name="connsiteY64" fmla="*/ 3118181 h 3249282"/>
                <a:gd name="connsiteX65" fmla="*/ 982953 w 1957642"/>
                <a:gd name="connsiteY65" fmla="*/ 3249282 h 3249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957642" h="3249282">
                  <a:moveTo>
                    <a:pt x="1047232" y="5654"/>
                  </a:moveTo>
                  <a:lnTo>
                    <a:pt x="1030640" y="5654"/>
                  </a:lnTo>
                  <a:lnTo>
                    <a:pt x="1048024" y="0"/>
                  </a:lnTo>
                  <a:close/>
                  <a:moveTo>
                    <a:pt x="1160845" y="2127215"/>
                  </a:moveTo>
                  <a:lnTo>
                    <a:pt x="1196036" y="2120110"/>
                  </a:lnTo>
                  <a:lnTo>
                    <a:pt x="1237844" y="2120446"/>
                  </a:lnTo>
                  <a:cubicBezTo>
                    <a:pt x="1308896" y="2116324"/>
                    <a:pt x="1283850" y="2108399"/>
                    <a:pt x="1296213" y="2029106"/>
                  </a:cubicBezTo>
                  <a:cubicBezTo>
                    <a:pt x="1327247" y="1916021"/>
                    <a:pt x="1321193" y="1914210"/>
                    <a:pt x="1397562" y="1825853"/>
                  </a:cubicBezTo>
                  <a:cubicBezTo>
                    <a:pt x="1565052" y="1691460"/>
                    <a:pt x="1777778" y="1397289"/>
                    <a:pt x="1777778" y="1099228"/>
                  </a:cubicBezTo>
                  <a:cubicBezTo>
                    <a:pt x="1777778" y="658937"/>
                    <a:pt x="1421136" y="301944"/>
                    <a:pt x="980978" y="301427"/>
                  </a:cubicBezTo>
                  <a:lnTo>
                    <a:pt x="980978" y="301625"/>
                  </a:lnTo>
                  <a:lnTo>
                    <a:pt x="978823" y="301459"/>
                  </a:lnTo>
                  <a:lnTo>
                    <a:pt x="976666" y="301625"/>
                  </a:lnTo>
                  <a:lnTo>
                    <a:pt x="976666" y="301427"/>
                  </a:lnTo>
                  <a:cubicBezTo>
                    <a:pt x="536507" y="301944"/>
                    <a:pt x="179865" y="658937"/>
                    <a:pt x="179865" y="1099228"/>
                  </a:cubicBezTo>
                  <a:cubicBezTo>
                    <a:pt x="179865" y="1397289"/>
                    <a:pt x="392591" y="1691460"/>
                    <a:pt x="560081" y="1825853"/>
                  </a:cubicBezTo>
                  <a:cubicBezTo>
                    <a:pt x="636451" y="1914210"/>
                    <a:pt x="630396" y="1916021"/>
                    <a:pt x="661430" y="2029106"/>
                  </a:cubicBezTo>
                  <a:cubicBezTo>
                    <a:pt x="673794" y="2108399"/>
                    <a:pt x="648747" y="2116324"/>
                    <a:pt x="719799" y="2120446"/>
                  </a:cubicBezTo>
                  <a:lnTo>
                    <a:pt x="770760" y="2120037"/>
                  </a:lnTo>
                  <a:lnTo>
                    <a:pt x="806315" y="2127215"/>
                  </a:lnTo>
                  <a:close/>
                  <a:moveTo>
                    <a:pt x="1319520" y="2263042"/>
                  </a:moveTo>
                  <a:lnTo>
                    <a:pt x="978823" y="2261822"/>
                  </a:lnTo>
                  <a:lnTo>
                    <a:pt x="638123" y="2263042"/>
                  </a:lnTo>
                  <a:cubicBezTo>
                    <a:pt x="577778" y="2263042"/>
                    <a:pt x="547241" y="2240386"/>
                    <a:pt x="513100" y="2169534"/>
                  </a:cubicBezTo>
                  <a:cubicBezTo>
                    <a:pt x="499969" y="2077754"/>
                    <a:pt x="526938" y="2040759"/>
                    <a:pt x="465828" y="1970355"/>
                  </a:cubicBezTo>
                  <a:cubicBezTo>
                    <a:pt x="260705" y="1805868"/>
                    <a:pt x="0" y="1445504"/>
                    <a:pt x="0" y="1080372"/>
                  </a:cubicBezTo>
                  <a:cubicBezTo>
                    <a:pt x="0" y="540796"/>
                    <a:pt x="437413" y="103385"/>
                    <a:pt x="976988" y="103385"/>
                  </a:cubicBezTo>
                  <a:lnTo>
                    <a:pt x="978823" y="103526"/>
                  </a:lnTo>
                  <a:lnTo>
                    <a:pt x="980656" y="103385"/>
                  </a:lnTo>
                  <a:cubicBezTo>
                    <a:pt x="1520231" y="103385"/>
                    <a:pt x="1957642" y="540796"/>
                    <a:pt x="1957642" y="1080372"/>
                  </a:cubicBezTo>
                  <a:cubicBezTo>
                    <a:pt x="1957642" y="1445504"/>
                    <a:pt x="1696938" y="1805868"/>
                    <a:pt x="1491816" y="1970355"/>
                  </a:cubicBezTo>
                  <a:cubicBezTo>
                    <a:pt x="1430706" y="2040759"/>
                    <a:pt x="1457674" y="2077754"/>
                    <a:pt x="1444543" y="2169534"/>
                  </a:cubicBezTo>
                  <a:cubicBezTo>
                    <a:pt x="1410403" y="2240386"/>
                    <a:pt x="1379867" y="2263042"/>
                    <a:pt x="1319520" y="2263042"/>
                  </a:cubicBezTo>
                  <a:close/>
                  <a:moveTo>
                    <a:pt x="1407452" y="2485514"/>
                  </a:moveTo>
                  <a:lnTo>
                    <a:pt x="558453" y="2485514"/>
                  </a:lnTo>
                  <a:cubicBezTo>
                    <a:pt x="521377" y="2485514"/>
                    <a:pt x="491321" y="2455458"/>
                    <a:pt x="491321" y="2418383"/>
                  </a:cubicBezTo>
                  <a:lnTo>
                    <a:pt x="491321" y="2388750"/>
                  </a:lnTo>
                  <a:cubicBezTo>
                    <a:pt x="491321" y="2351675"/>
                    <a:pt x="521377" y="2321619"/>
                    <a:pt x="558453" y="2321619"/>
                  </a:cubicBezTo>
                  <a:lnTo>
                    <a:pt x="1407452" y="2321619"/>
                  </a:lnTo>
                  <a:cubicBezTo>
                    <a:pt x="1444528" y="2321619"/>
                    <a:pt x="1474583" y="2351675"/>
                    <a:pt x="1474583" y="2388750"/>
                  </a:cubicBezTo>
                  <a:lnTo>
                    <a:pt x="1474583" y="2418383"/>
                  </a:lnTo>
                  <a:cubicBezTo>
                    <a:pt x="1474583" y="2455458"/>
                    <a:pt x="1444528" y="2485514"/>
                    <a:pt x="1407452" y="2485514"/>
                  </a:cubicBezTo>
                  <a:close/>
                  <a:moveTo>
                    <a:pt x="1374676" y="2707334"/>
                  </a:moveTo>
                  <a:lnTo>
                    <a:pt x="591228" y="2707334"/>
                  </a:lnTo>
                  <a:cubicBezTo>
                    <a:pt x="554153" y="2707334"/>
                    <a:pt x="524097" y="2677278"/>
                    <a:pt x="524097" y="2640203"/>
                  </a:cubicBezTo>
                  <a:lnTo>
                    <a:pt x="524097" y="2610570"/>
                  </a:lnTo>
                  <a:cubicBezTo>
                    <a:pt x="524097" y="2573495"/>
                    <a:pt x="554153" y="2543440"/>
                    <a:pt x="591228" y="2543440"/>
                  </a:cubicBezTo>
                  <a:lnTo>
                    <a:pt x="1374676" y="2543440"/>
                  </a:lnTo>
                  <a:cubicBezTo>
                    <a:pt x="1411752" y="2543440"/>
                    <a:pt x="1441808" y="2573495"/>
                    <a:pt x="1441808" y="2610570"/>
                  </a:cubicBezTo>
                  <a:lnTo>
                    <a:pt x="1441808" y="2640203"/>
                  </a:lnTo>
                  <a:cubicBezTo>
                    <a:pt x="1441808" y="2677278"/>
                    <a:pt x="1411752" y="2707334"/>
                    <a:pt x="1374676" y="2707334"/>
                  </a:cubicBezTo>
                  <a:close/>
                  <a:moveTo>
                    <a:pt x="1341902" y="2929154"/>
                  </a:moveTo>
                  <a:lnTo>
                    <a:pt x="624004" y="2929154"/>
                  </a:lnTo>
                  <a:cubicBezTo>
                    <a:pt x="586929" y="2929154"/>
                    <a:pt x="556873" y="2899098"/>
                    <a:pt x="556873" y="2862023"/>
                  </a:cubicBezTo>
                  <a:lnTo>
                    <a:pt x="556873" y="2832390"/>
                  </a:lnTo>
                  <a:cubicBezTo>
                    <a:pt x="556873" y="2795315"/>
                    <a:pt x="586929" y="2765259"/>
                    <a:pt x="624004" y="2765259"/>
                  </a:cubicBezTo>
                  <a:lnTo>
                    <a:pt x="1341902" y="2765259"/>
                  </a:lnTo>
                  <a:cubicBezTo>
                    <a:pt x="1378978" y="2765259"/>
                    <a:pt x="1409033" y="2795315"/>
                    <a:pt x="1409033" y="2832390"/>
                  </a:cubicBezTo>
                  <a:lnTo>
                    <a:pt x="1409033" y="2862023"/>
                  </a:lnTo>
                  <a:cubicBezTo>
                    <a:pt x="1409033" y="2899098"/>
                    <a:pt x="1378978" y="2929154"/>
                    <a:pt x="1341902" y="2929154"/>
                  </a:cubicBezTo>
                  <a:close/>
                  <a:moveTo>
                    <a:pt x="982953" y="3249282"/>
                  </a:moveTo>
                  <a:cubicBezTo>
                    <a:pt x="783838" y="3249282"/>
                    <a:pt x="622424" y="3190586"/>
                    <a:pt x="622424" y="3118181"/>
                  </a:cubicBezTo>
                  <a:lnTo>
                    <a:pt x="622424" y="2987080"/>
                  </a:lnTo>
                  <a:lnTo>
                    <a:pt x="1343482" y="2987080"/>
                  </a:lnTo>
                  <a:lnTo>
                    <a:pt x="1343482" y="3118181"/>
                  </a:lnTo>
                  <a:cubicBezTo>
                    <a:pt x="1343482" y="3190586"/>
                    <a:pt x="1182068" y="3249282"/>
                    <a:pt x="982953" y="32492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pic>
        <p:nvPicPr>
          <p:cNvPr id="254" name="Picture 253">
            <a:extLst>
              <a:ext uri="{FF2B5EF4-FFF2-40B4-BE49-F238E27FC236}">
                <a16:creationId xmlns:a16="http://schemas.microsoft.com/office/drawing/2014/main" id="{94311210-02FA-4887-A5EB-9EA0ECF5AF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56" y="2468509"/>
            <a:ext cx="570426" cy="570426"/>
          </a:xfrm>
          <a:prstGeom prst="rect">
            <a:avLst/>
          </a:prstGeom>
        </p:spPr>
      </p:pic>
      <p:pic>
        <p:nvPicPr>
          <p:cNvPr id="256" name="Picture 255">
            <a:extLst>
              <a:ext uri="{FF2B5EF4-FFF2-40B4-BE49-F238E27FC236}">
                <a16:creationId xmlns:a16="http://schemas.microsoft.com/office/drawing/2014/main" id="{D8D5A26A-E77A-48AE-9D0B-42C3EDDFF4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48" y="2524302"/>
            <a:ext cx="571448" cy="571448"/>
          </a:xfrm>
          <a:prstGeom prst="rect">
            <a:avLst/>
          </a:prstGeom>
        </p:spPr>
      </p:pic>
      <p:pic>
        <p:nvPicPr>
          <p:cNvPr id="258" name="Picture 257">
            <a:extLst>
              <a:ext uri="{FF2B5EF4-FFF2-40B4-BE49-F238E27FC236}">
                <a16:creationId xmlns:a16="http://schemas.microsoft.com/office/drawing/2014/main" id="{C358A412-ECD2-45A6-B45E-5C33B30F0A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401" y="2441443"/>
            <a:ext cx="597492" cy="597492"/>
          </a:xfrm>
          <a:prstGeom prst="rect">
            <a:avLst/>
          </a:prstGeom>
        </p:spPr>
      </p:pic>
      <p:sp>
        <p:nvSpPr>
          <p:cNvPr id="261" name="TextBox 260">
            <a:extLst>
              <a:ext uri="{FF2B5EF4-FFF2-40B4-BE49-F238E27FC236}">
                <a16:creationId xmlns:a16="http://schemas.microsoft.com/office/drawing/2014/main" id="{42781B8E-B473-45D3-9005-6D0D95BD7EAF}"/>
              </a:ext>
            </a:extLst>
          </p:cNvPr>
          <p:cNvSpPr txBox="1"/>
          <p:nvPr/>
        </p:nvSpPr>
        <p:spPr>
          <a:xfrm>
            <a:off x="654121" y="3438302"/>
            <a:ext cx="1152560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Industrial</a:t>
            </a:r>
          </a:p>
          <a:p>
            <a:pPr algn="ctr"/>
            <a:r>
              <a:rPr lang="en-US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B070F8EB-8720-43FC-94D1-D71936D0715D}"/>
              </a:ext>
            </a:extLst>
          </p:cNvPr>
          <p:cNvSpPr txBox="1"/>
          <p:nvPr/>
        </p:nvSpPr>
        <p:spPr>
          <a:xfrm>
            <a:off x="2112330" y="3435480"/>
            <a:ext cx="1011495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</a:t>
            </a:r>
          </a:p>
          <a:p>
            <a:pPr algn="ctr"/>
            <a:r>
              <a:rPr lang="en-US" sz="2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66DBEA0A-85A5-4B19-9CD8-6B0F43C0E1A1}"/>
              </a:ext>
            </a:extLst>
          </p:cNvPr>
          <p:cNvSpPr txBox="1"/>
          <p:nvPr/>
        </p:nvSpPr>
        <p:spPr>
          <a:xfrm>
            <a:off x="3554665" y="3443817"/>
            <a:ext cx="921920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Turbine</a:t>
            </a:r>
          </a:p>
          <a:p>
            <a:pPr algn="ctr"/>
            <a:r>
              <a:rPr lang="en-US" sz="20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pic>
        <p:nvPicPr>
          <p:cNvPr id="1026" name="Picture 2" descr="Wind turbine | technology | Britannica">
            <a:extLst>
              <a:ext uri="{FF2B5EF4-FFF2-40B4-BE49-F238E27FC236}">
                <a16:creationId xmlns:a16="http://schemas.microsoft.com/office/drawing/2014/main" id="{3EDF9B94-02E3-411A-813E-D085C3CCC3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9" b="2986"/>
          <a:stretch/>
        </p:blipFill>
        <p:spPr bwMode="auto">
          <a:xfrm>
            <a:off x="5114510" y="1030700"/>
            <a:ext cx="2584058" cy="247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9" name="TextBox 268">
            <a:extLst>
              <a:ext uri="{FF2B5EF4-FFF2-40B4-BE49-F238E27FC236}">
                <a16:creationId xmlns:a16="http://schemas.microsoft.com/office/drawing/2014/main" id="{D7A5D004-6BF7-4D9B-8412-CA039635A47A}"/>
              </a:ext>
            </a:extLst>
          </p:cNvPr>
          <p:cNvSpPr txBox="1"/>
          <p:nvPr/>
        </p:nvSpPr>
        <p:spPr>
          <a:xfrm>
            <a:off x="396852" y="283882"/>
            <a:ext cx="6383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The Energy Industry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C4B8D9F8-9ACF-4304-AFF8-24CA5CD668A4}"/>
              </a:ext>
            </a:extLst>
          </p:cNvPr>
          <p:cNvSpPr txBox="1"/>
          <p:nvPr/>
        </p:nvSpPr>
        <p:spPr>
          <a:xfrm>
            <a:off x="19026" y="-22085"/>
            <a:ext cx="73027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1 of 6</a:t>
            </a:r>
          </a:p>
        </p:txBody>
      </p:sp>
    </p:spTree>
    <p:extLst>
      <p:ext uri="{BB962C8B-B14F-4D97-AF65-F5344CB8AC3E}">
        <p14:creationId xmlns:p14="http://schemas.microsoft.com/office/powerpoint/2010/main" val="2856188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ADEC2A-1BDB-4059-95B4-EED0F6442762}"/>
              </a:ext>
            </a:extLst>
          </p:cNvPr>
          <p:cNvSpPr txBox="1"/>
          <p:nvPr/>
        </p:nvSpPr>
        <p:spPr>
          <a:xfrm>
            <a:off x="396852" y="283882"/>
            <a:ext cx="6383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The Data Lifecycle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9BFBC7A-1F7F-42D6-944D-3249856FA391}"/>
              </a:ext>
            </a:extLst>
          </p:cNvPr>
          <p:cNvSpPr txBox="1">
            <a:spLocks/>
          </p:cNvSpPr>
          <p:nvPr/>
        </p:nvSpPr>
        <p:spPr>
          <a:xfrm>
            <a:off x="770679" y="16873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CBB4C7B-42CA-4D2E-BA0D-2D18BB4E8A11}"/>
              </a:ext>
            </a:extLst>
          </p:cNvPr>
          <p:cNvCxnSpPr/>
          <p:nvPr/>
        </p:nvCxnSpPr>
        <p:spPr>
          <a:xfrm>
            <a:off x="1743266" y="2086233"/>
            <a:ext cx="2381089" cy="0"/>
          </a:xfrm>
          <a:prstGeom prst="line">
            <a:avLst/>
          </a:prstGeom>
          <a:ln w="19050" cap="rnd">
            <a:solidFill>
              <a:schemeClr val="accent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31">
            <a:extLst>
              <a:ext uri="{FF2B5EF4-FFF2-40B4-BE49-F238E27FC236}">
                <a16:creationId xmlns:a16="http://schemas.microsoft.com/office/drawing/2014/main" id="{7056A9BA-B7B2-4B20-B6E9-59E69AAE8BE9}"/>
              </a:ext>
            </a:extLst>
          </p:cNvPr>
          <p:cNvGrpSpPr/>
          <p:nvPr/>
        </p:nvGrpSpPr>
        <p:grpSpPr>
          <a:xfrm>
            <a:off x="770145" y="2464905"/>
            <a:ext cx="3098221" cy="1135260"/>
            <a:chOff x="625692" y="1862556"/>
            <a:chExt cx="2242452" cy="851445"/>
          </a:xfrm>
        </p:grpSpPr>
        <p:sp>
          <p:nvSpPr>
            <p:cNvPr id="9" name="Footer Text">
              <a:extLst>
                <a:ext uri="{FF2B5EF4-FFF2-40B4-BE49-F238E27FC236}">
                  <a16:creationId xmlns:a16="http://schemas.microsoft.com/office/drawing/2014/main" id="{3E40A77B-F1C2-4E67-9580-CC0C6CB52914}"/>
                </a:ext>
              </a:extLst>
            </p:cNvPr>
            <p:cNvSpPr txBox="1"/>
            <p:nvPr/>
          </p:nvSpPr>
          <p:spPr>
            <a:xfrm>
              <a:off x="625692" y="2099986"/>
              <a:ext cx="2242452" cy="6140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Source the data, 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Create Data Dictionary, 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View Data Summary, 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View Data Distribution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96CCE04-3F3C-4ED1-8725-0BA455EA19DC}"/>
                </a:ext>
              </a:extLst>
            </p:cNvPr>
            <p:cNvSpPr txBox="1"/>
            <p:nvPr/>
          </p:nvSpPr>
          <p:spPr>
            <a:xfrm>
              <a:off x="625692" y="1862556"/>
              <a:ext cx="1815764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Understand the Data</a:t>
              </a:r>
            </a:p>
          </p:txBody>
        </p:sp>
      </p:grp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4134135-A22D-4B99-AD2E-CD28B871C42F}"/>
              </a:ext>
            </a:extLst>
          </p:cNvPr>
          <p:cNvSpPr txBox="1">
            <a:spLocks/>
          </p:cNvSpPr>
          <p:nvPr/>
        </p:nvSpPr>
        <p:spPr>
          <a:xfrm>
            <a:off x="4407337" y="16873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D5768-6DD7-4E12-9F71-0DC9C3972A5A}"/>
              </a:ext>
            </a:extLst>
          </p:cNvPr>
          <p:cNvCxnSpPr/>
          <p:nvPr/>
        </p:nvCxnSpPr>
        <p:spPr>
          <a:xfrm>
            <a:off x="5341824" y="2086233"/>
            <a:ext cx="2381089" cy="0"/>
          </a:xfrm>
          <a:prstGeom prst="line">
            <a:avLst/>
          </a:prstGeom>
          <a:ln w="19050" cap="rnd"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35">
            <a:extLst>
              <a:ext uri="{FF2B5EF4-FFF2-40B4-BE49-F238E27FC236}">
                <a16:creationId xmlns:a16="http://schemas.microsoft.com/office/drawing/2014/main" id="{1504FC16-9AAA-4732-801F-C40097318929}"/>
              </a:ext>
            </a:extLst>
          </p:cNvPr>
          <p:cNvGrpSpPr/>
          <p:nvPr/>
        </p:nvGrpSpPr>
        <p:grpSpPr>
          <a:xfrm>
            <a:off x="4406802" y="2464900"/>
            <a:ext cx="2715215" cy="1135261"/>
            <a:chOff x="625692" y="1862555"/>
            <a:chExt cx="2036411" cy="851446"/>
          </a:xfrm>
        </p:grpSpPr>
        <p:sp>
          <p:nvSpPr>
            <p:cNvPr id="14" name="Footer Text">
              <a:extLst>
                <a:ext uri="{FF2B5EF4-FFF2-40B4-BE49-F238E27FC236}">
                  <a16:creationId xmlns:a16="http://schemas.microsoft.com/office/drawing/2014/main" id="{B18D3DF4-2721-404B-84CF-58FE1616A3CD}"/>
                </a:ext>
              </a:extLst>
            </p:cNvPr>
            <p:cNvSpPr txBox="1"/>
            <p:nvPr/>
          </p:nvSpPr>
          <p:spPr>
            <a:xfrm>
              <a:off x="625692" y="2099986"/>
              <a:ext cx="2036411" cy="6140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Exploratory Data Analysis,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Make ER Diagram,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Main Analytical Data frame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endParaRPr lang="en-US" sz="13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7848D9-E595-449F-ABD0-9FA4DB049A14}"/>
                </a:ext>
              </a:extLst>
            </p:cNvPr>
            <p:cNvSpPr txBox="1"/>
            <p:nvPr/>
          </p:nvSpPr>
          <p:spPr>
            <a:xfrm>
              <a:off x="625692" y="1862555"/>
              <a:ext cx="1528063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Exploration</a:t>
              </a:r>
            </a:p>
          </p:txBody>
        </p:sp>
      </p:grp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274ED9FA-A2AD-4B4C-A3A8-EF96D1DE87C8}"/>
              </a:ext>
            </a:extLst>
          </p:cNvPr>
          <p:cNvSpPr txBox="1">
            <a:spLocks/>
          </p:cNvSpPr>
          <p:nvPr/>
        </p:nvSpPr>
        <p:spPr>
          <a:xfrm>
            <a:off x="7952657" y="16873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grpSp>
        <p:nvGrpSpPr>
          <p:cNvPr id="17" name="Group 40">
            <a:extLst>
              <a:ext uri="{FF2B5EF4-FFF2-40B4-BE49-F238E27FC236}">
                <a16:creationId xmlns:a16="http://schemas.microsoft.com/office/drawing/2014/main" id="{889EDAB1-5D45-412B-909B-FC0C11EA5861}"/>
              </a:ext>
            </a:extLst>
          </p:cNvPr>
          <p:cNvGrpSpPr/>
          <p:nvPr/>
        </p:nvGrpSpPr>
        <p:grpSpPr>
          <a:xfrm>
            <a:off x="7952122" y="2464902"/>
            <a:ext cx="3290216" cy="1339932"/>
            <a:chOff x="625692" y="1862555"/>
            <a:chExt cx="2690511" cy="1004949"/>
          </a:xfrm>
        </p:grpSpPr>
        <p:sp>
          <p:nvSpPr>
            <p:cNvPr id="18" name="Footer Text">
              <a:extLst>
                <a:ext uri="{FF2B5EF4-FFF2-40B4-BE49-F238E27FC236}">
                  <a16:creationId xmlns:a16="http://schemas.microsoft.com/office/drawing/2014/main" id="{A01C0C2C-A416-4129-8C0D-80B69954D23E}"/>
                </a:ext>
              </a:extLst>
            </p:cNvPr>
            <p:cNvSpPr txBox="1"/>
            <p:nvPr/>
          </p:nvSpPr>
          <p:spPr>
            <a:xfrm>
              <a:off x="625692" y="2099986"/>
              <a:ext cx="2690511" cy="7675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Aggregation and roll-up of data, 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Merging of Data on relevant keys,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Unit testing,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Building pipelines to experiment,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endParaRPr lang="en-US" sz="13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A510-07E5-4A46-9543-1B6887B9923F}"/>
                </a:ext>
              </a:extLst>
            </p:cNvPr>
            <p:cNvSpPr txBox="1"/>
            <p:nvPr/>
          </p:nvSpPr>
          <p:spPr>
            <a:xfrm>
              <a:off x="625692" y="1862555"/>
              <a:ext cx="1234797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Roll-up</a:t>
              </a:r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1FFBBC-F753-40E0-BF82-5432D946F3B0}"/>
              </a:ext>
            </a:extLst>
          </p:cNvPr>
          <p:cNvCxnSpPr/>
          <p:nvPr/>
        </p:nvCxnSpPr>
        <p:spPr>
          <a:xfrm>
            <a:off x="8912544" y="2086233"/>
            <a:ext cx="2381089" cy="0"/>
          </a:xfrm>
          <a:prstGeom prst="line">
            <a:avLst/>
          </a:prstGeom>
          <a:ln w="19050" cap="rnd">
            <a:solidFill>
              <a:schemeClr val="accent3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44">
            <a:extLst>
              <a:ext uri="{FF2B5EF4-FFF2-40B4-BE49-F238E27FC236}">
                <a16:creationId xmlns:a16="http://schemas.microsoft.com/office/drawing/2014/main" id="{72F0DED1-32F5-47A5-AAA4-AC84F3FF96BB}"/>
              </a:ext>
            </a:extLst>
          </p:cNvPr>
          <p:cNvCxnSpPr>
            <a:cxnSpLocks/>
          </p:cNvCxnSpPr>
          <p:nvPr/>
        </p:nvCxnSpPr>
        <p:spPr>
          <a:xfrm rot="10800000" flipV="1">
            <a:off x="8878659" y="2086233"/>
            <a:ext cx="2414974" cy="2053646"/>
          </a:xfrm>
          <a:prstGeom prst="bentConnector3">
            <a:avLst>
              <a:gd name="adj1" fmla="val -12929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DD21895-B0D9-4BB4-9C76-76C602697F3F}"/>
              </a:ext>
            </a:extLst>
          </p:cNvPr>
          <p:cNvSpPr txBox="1">
            <a:spLocks/>
          </p:cNvSpPr>
          <p:nvPr/>
        </p:nvSpPr>
        <p:spPr>
          <a:xfrm>
            <a:off x="770679" y="3741585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grpSp>
        <p:nvGrpSpPr>
          <p:cNvPr id="23" name="Group 56">
            <a:extLst>
              <a:ext uri="{FF2B5EF4-FFF2-40B4-BE49-F238E27FC236}">
                <a16:creationId xmlns:a16="http://schemas.microsoft.com/office/drawing/2014/main" id="{6D0BEDA2-B5C9-452C-B728-FD8DE2649F42}"/>
              </a:ext>
            </a:extLst>
          </p:cNvPr>
          <p:cNvGrpSpPr/>
          <p:nvPr/>
        </p:nvGrpSpPr>
        <p:grpSpPr>
          <a:xfrm>
            <a:off x="770145" y="4519156"/>
            <a:ext cx="3265311" cy="930589"/>
            <a:chOff x="625691" y="1862555"/>
            <a:chExt cx="2506132" cy="697942"/>
          </a:xfrm>
        </p:grpSpPr>
        <p:sp>
          <p:nvSpPr>
            <p:cNvPr id="24" name="Footer Text">
              <a:extLst>
                <a:ext uri="{FF2B5EF4-FFF2-40B4-BE49-F238E27FC236}">
                  <a16:creationId xmlns:a16="http://schemas.microsoft.com/office/drawing/2014/main" id="{A15757D7-1240-41F9-99FB-666E75DE3113}"/>
                </a:ext>
              </a:extLst>
            </p:cNvPr>
            <p:cNvSpPr txBox="1"/>
            <p:nvPr/>
          </p:nvSpPr>
          <p:spPr>
            <a:xfrm>
              <a:off x="625691" y="2099986"/>
              <a:ext cx="2506132" cy="4605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Evaluation,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Monitoring Model Performance and Drift,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Governance Policies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AD08910-1AFE-4B4F-AF6A-4965F7774F17}"/>
                </a:ext>
              </a:extLst>
            </p:cNvPr>
            <p:cNvSpPr txBox="1"/>
            <p:nvPr/>
          </p:nvSpPr>
          <p:spPr>
            <a:xfrm>
              <a:off x="625692" y="1862555"/>
              <a:ext cx="1617855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Evaluation</a:t>
              </a:r>
            </a:p>
          </p:txBody>
        </p:sp>
      </p:grp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7A3AC5E-599F-4BC5-B383-EB7950DCBF6C}"/>
              </a:ext>
            </a:extLst>
          </p:cNvPr>
          <p:cNvSpPr txBox="1">
            <a:spLocks/>
          </p:cNvSpPr>
          <p:nvPr/>
        </p:nvSpPr>
        <p:spPr>
          <a:xfrm>
            <a:off x="4407337" y="3741585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grpSp>
        <p:nvGrpSpPr>
          <p:cNvPr id="27" name="Group 60">
            <a:extLst>
              <a:ext uri="{FF2B5EF4-FFF2-40B4-BE49-F238E27FC236}">
                <a16:creationId xmlns:a16="http://schemas.microsoft.com/office/drawing/2014/main" id="{319497ED-2AFA-4470-9DDE-7C5BFD1777D8}"/>
              </a:ext>
            </a:extLst>
          </p:cNvPr>
          <p:cNvGrpSpPr/>
          <p:nvPr/>
        </p:nvGrpSpPr>
        <p:grpSpPr>
          <a:xfrm>
            <a:off x="4406802" y="4519156"/>
            <a:ext cx="3265311" cy="930589"/>
            <a:chOff x="625692" y="1862555"/>
            <a:chExt cx="2506133" cy="697942"/>
          </a:xfrm>
        </p:grpSpPr>
        <p:sp>
          <p:nvSpPr>
            <p:cNvPr id="28" name="Footer Text">
              <a:extLst>
                <a:ext uri="{FF2B5EF4-FFF2-40B4-BE49-F238E27FC236}">
                  <a16:creationId xmlns:a16="http://schemas.microsoft.com/office/drawing/2014/main" id="{AC17AD41-1D1B-4017-9565-AE458F94ADBF}"/>
                </a:ext>
              </a:extLst>
            </p:cNvPr>
            <p:cNvSpPr txBox="1"/>
            <p:nvPr/>
          </p:nvSpPr>
          <p:spPr>
            <a:xfrm>
              <a:off x="625692" y="2099986"/>
              <a:ext cx="2506133" cy="4605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Interpretability using SHAP,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Machine Learning interpretation,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Business Explainability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77EAA7B-DE46-4B51-9828-6E62AA71FE11}"/>
                </a:ext>
              </a:extLst>
            </p:cNvPr>
            <p:cNvSpPr txBox="1"/>
            <p:nvPr/>
          </p:nvSpPr>
          <p:spPr>
            <a:xfrm>
              <a:off x="625692" y="1862555"/>
              <a:ext cx="1986948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Interpretability</a:t>
              </a:r>
            </a:p>
          </p:txBody>
        </p:sp>
      </p:grp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9BDECF11-3380-4A79-8FBC-49D01F5C3156}"/>
              </a:ext>
            </a:extLst>
          </p:cNvPr>
          <p:cNvSpPr txBox="1">
            <a:spLocks/>
          </p:cNvSpPr>
          <p:nvPr/>
        </p:nvSpPr>
        <p:spPr>
          <a:xfrm>
            <a:off x="7952657" y="3741585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grpSp>
        <p:nvGrpSpPr>
          <p:cNvPr id="31" name="Group 64">
            <a:extLst>
              <a:ext uri="{FF2B5EF4-FFF2-40B4-BE49-F238E27FC236}">
                <a16:creationId xmlns:a16="http://schemas.microsoft.com/office/drawing/2014/main" id="{F3EC003B-A459-4F55-9559-EE683DA35421}"/>
              </a:ext>
            </a:extLst>
          </p:cNvPr>
          <p:cNvGrpSpPr/>
          <p:nvPr/>
        </p:nvGrpSpPr>
        <p:grpSpPr>
          <a:xfrm>
            <a:off x="7952122" y="4519156"/>
            <a:ext cx="3084178" cy="930589"/>
            <a:chOff x="625691" y="1862555"/>
            <a:chExt cx="2447781" cy="697942"/>
          </a:xfrm>
        </p:grpSpPr>
        <p:sp>
          <p:nvSpPr>
            <p:cNvPr id="32" name="Footer Text">
              <a:extLst>
                <a:ext uri="{FF2B5EF4-FFF2-40B4-BE49-F238E27FC236}">
                  <a16:creationId xmlns:a16="http://schemas.microsoft.com/office/drawing/2014/main" id="{FDFAE6CD-16A6-4521-BAE3-4E79BF679679}"/>
                </a:ext>
              </a:extLst>
            </p:cNvPr>
            <p:cNvSpPr txBox="1"/>
            <p:nvPr/>
          </p:nvSpPr>
          <p:spPr>
            <a:xfrm>
              <a:off x="625691" y="2099986"/>
              <a:ext cx="2447781" cy="4605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Building new features,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Combining external data,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Building a feature store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548373F-AB99-4A8E-985F-5ABC627E86E8}"/>
                </a:ext>
              </a:extLst>
            </p:cNvPr>
            <p:cNvSpPr txBox="1"/>
            <p:nvPr/>
          </p:nvSpPr>
          <p:spPr>
            <a:xfrm>
              <a:off x="625692" y="1862555"/>
              <a:ext cx="1968148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Feature Engineering</a:t>
              </a:r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4F21E49-3B8C-41D5-BAB0-5452BCE047C1}"/>
              </a:ext>
            </a:extLst>
          </p:cNvPr>
          <p:cNvCxnSpPr/>
          <p:nvPr/>
        </p:nvCxnSpPr>
        <p:spPr>
          <a:xfrm flipH="1">
            <a:off x="5291024" y="4139879"/>
            <a:ext cx="2381089" cy="0"/>
          </a:xfrm>
          <a:prstGeom prst="line">
            <a:avLst/>
          </a:prstGeom>
          <a:ln w="19050" cap="rnd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9D2A7F9-C8D1-49DC-8E89-64CCCE770ABE}"/>
              </a:ext>
            </a:extLst>
          </p:cNvPr>
          <p:cNvCxnSpPr/>
          <p:nvPr/>
        </p:nvCxnSpPr>
        <p:spPr>
          <a:xfrm flipH="1">
            <a:off x="1692466" y="4139879"/>
            <a:ext cx="2381089" cy="0"/>
          </a:xfrm>
          <a:prstGeom prst="line">
            <a:avLst/>
          </a:prstGeom>
          <a:ln w="19050" cap="rnd">
            <a:solidFill>
              <a:schemeClr val="accent5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6303529-1D12-4FF0-8442-7ECFAAB86ADE}"/>
              </a:ext>
            </a:extLst>
          </p:cNvPr>
          <p:cNvSpPr txBox="1"/>
          <p:nvPr/>
        </p:nvSpPr>
        <p:spPr>
          <a:xfrm>
            <a:off x="19026" y="-22086"/>
            <a:ext cx="72392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</p:spTree>
    <p:extLst>
      <p:ext uri="{BB962C8B-B14F-4D97-AF65-F5344CB8AC3E}">
        <p14:creationId xmlns:p14="http://schemas.microsoft.com/office/powerpoint/2010/main" val="191562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500"/>
                            </p:stCondLst>
                            <p:childTnLst>
                              <p:par>
                                <p:cTn id="7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6" grpId="0"/>
      <p:bldP spid="22" grpId="0"/>
      <p:bldP spid="26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e IIoT data analytic architecture featuring the Azure Data Lake Store and Delta storage format offers data teams the optimal platform for handling time-series streaming data.">
            <a:extLst>
              <a:ext uri="{FF2B5EF4-FFF2-40B4-BE49-F238E27FC236}">
                <a16:creationId xmlns:a16="http://schemas.microsoft.com/office/drawing/2014/main" id="{1E422ACD-5879-4C0D-AE07-05A279677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82968"/>
            <a:ext cx="11430000" cy="53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 Machine Learning Architecture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</p:spTree>
    <p:extLst>
      <p:ext uri="{BB962C8B-B14F-4D97-AF65-F5344CB8AC3E}">
        <p14:creationId xmlns:p14="http://schemas.microsoft.com/office/powerpoint/2010/main" val="2931565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Delta Lake  supports a multi-hop pipeline approach to data engineering, where data quality and aggregation increases as it streams through the pipeline.">
            <a:extLst>
              <a:ext uri="{FF2B5EF4-FFF2-40B4-BE49-F238E27FC236}">
                <a16:creationId xmlns:a16="http://schemas.microsoft.com/office/drawing/2014/main" id="{A30967CE-787D-4A68-B5AA-8F042F98B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25525"/>
            <a:ext cx="11430000" cy="569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C00AE4-A920-4217-BBD6-68BD2A90CF47}"/>
              </a:ext>
            </a:extLst>
          </p:cNvPr>
          <p:cNvSpPr txBox="1"/>
          <p:nvPr/>
        </p:nvSpPr>
        <p:spPr>
          <a:xfrm>
            <a:off x="396852" y="283882"/>
            <a:ext cx="835325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Implementation in Data Lake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554B50-FBCC-421A-9749-0B686DBA083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</p:spTree>
    <p:extLst>
      <p:ext uri="{BB962C8B-B14F-4D97-AF65-F5344CB8AC3E}">
        <p14:creationId xmlns:p14="http://schemas.microsoft.com/office/powerpoint/2010/main" val="2913575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he Azure Databricks machine learning model lifecycle for an IIoT data analytics use case">
            <a:extLst>
              <a:ext uri="{FF2B5EF4-FFF2-40B4-BE49-F238E27FC236}">
                <a16:creationId xmlns:a16="http://schemas.microsoft.com/office/drawing/2014/main" id="{A353C46F-4730-407F-BFAA-F12253689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06" y="1055687"/>
            <a:ext cx="10472187" cy="520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D55E03-38A9-48A3-BEDE-038D5FC797C9}"/>
              </a:ext>
            </a:extLst>
          </p:cNvPr>
          <p:cNvSpPr txBox="1"/>
          <p:nvPr/>
        </p:nvSpPr>
        <p:spPr>
          <a:xfrm>
            <a:off x="396852" y="283882"/>
            <a:ext cx="835325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Implementation in Data </a:t>
            </a: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ake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CBA934-8850-476B-B81A-A7F08C23CC03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</p:spTree>
    <p:extLst>
      <p:ext uri="{BB962C8B-B14F-4D97-AF65-F5344CB8AC3E}">
        <p14:creationId xmlns:p14="http://schemas.microsoft.com/office/powerpoint/2010/main" val="2555018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ADEC2A-1BDB-4059-95B4-EED0F6442762}"/>
              </a:ext>
            </a:extLst>
          </p:cNvPr>
          <p:cNvSpPr txBox="1"/>
          <p:nvPr/>
        </p:nvSpPr>
        <p:spPr>
          <a:xfrm>
            <a:off x="396852" y="283882"/>
            <a:ext cx="943646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Predictive Maintenance Dashboard</a:t>
            </a:r>
            <a:endParaRPr kumimoji="0" lang="en-US" sz="39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ooter Text">
            <a:extLst>
              <a:ext uri="{FF2B5EF4-FFF2-40B4-BE49-F238E27FC236}">
                <a16:creationId xmlns:a16="http://schemas.microsoft.com/office/drawing/2014/main" id="{78810A51-6E0B-4229-91A9-C3942399E66F}"/>
              </a:ext>
            </a:extLst>
          </p:cNvPr>
          <p:cNvSpPr txBox="1"/>
          <p:nvPr/>
        </p:nvSpPr>
        <p:spPr>
          <a:xfrm>
            <a:off x="3996191" y="6299967"/>
            <a:ext cx="419961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Predictive Maintenance Dashboard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69939-79D9-4AE1-B9FB-4B6B55A7AF73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82B44D-BE00-4CAF-BC6E-935FC0B88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057" y="1028238"/>
            <a:ext cx="9167886" cy="527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62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2272</TotalTime>
  <Words>438</Words>
  <Application>Microsoft Office PowerPoint</Application>
  <PresentationFormat>Widescreen</PresentationFormat>
  <Paragraphs>111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맑은 고딕</vt:lpstr>
      <vt:lpstr>Arial</vt:lpstr>
      <vt:lpstr>Calibri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Anish Mahapatra</dc:creator>
  <cp:lastModifiedBy>Anish Mahapatra</cp:lastModifiedBy>
  <cp:revision>616</cp:revision>
  <dcterms:created xsi:type="dcterms:W3CDTF">2021-05-29T21:16:01Z</dcterms:created>
  <dcterms:modified xsi:type="dcterms:W3CDTF">2021-10-18T21:09:48Z</dcterms:modified>
</cp:coreProperties>
</file>